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24"/>
  </p:notesMasterIdLst>
  <p:sldIdLst>
    <p:sldId id="256" r:id="rId2"/>
    <p:sldId id="257" r:id="rId3"/>
    <p:sldId id="258" r:id="rId4"/>
    <p:sldId id="259" r:id="rId5"/>
    <p:sldId id="262" r:id="rId6"/>
    <p:sldId id="261" r:id="rId7"/>
    <p:sldId id="263" r:id="rId8"/>
    <p:sldId id="270" r:id="rId9"/>
    <p:sldId id="264" r:id="rId10"/>
    <p:sldId id="265" r:id="rId11"/>
    <p:sldId id="266" r:id="rId12"/>
    <p:sldId id="268" r:id="rId13"/>
    <p:sldId id="271" r:id="rId14"/>
    <p:sldId id="272" r:id="rId15"/>
    <p:sldId id="273" r:id="rId16"/>
    <p:sldId id="269" r:id="rId17"/>
    <p:sldId id="274" r:id="rId18"/>
    <p:sldId id="275" r:id="rId19"/>
    <p:sldId id="276" r:id="rId20"/>
    <p:sldId id="277" r:id="rId21"/>
    <p:sldId id="278" r:id="rId22"/>
    <p:sldId id="279"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2956" autoAdjust="0"/>
  </p:normalViewPr>
  <p:slideViewPr>
    <p:cSldViewPr snapToGrid="0">
      <p:cViewPr varScale="1">
        <p:scale>
          <a:sx n="46" d="100"/>
          <a:sy n="46" d="100"/>
        </p:scale>
        <p:origin x="165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C1CD3C-14EF-480B-A385-F048EA018110}" type="datetimeFigureOut">
              <a:rPr lang="fr-FR" smtClean="0"/>
              <a:t>16/12/2021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18551C-1F9A-43BF-9318-8B819D8F7D65}" type="slidenum">
              <a:rPr lang="fr-FR" smtClean="0"/>
              <a:t>‹N°›</a:t>
            </a:fld>
            <a:endParaRPr lang="fr-FR"/>
          </a:p>
        </p:txBody>
      </p:sp>
    </p:spTree>
    <p:extLst>
      <p:ext uri="{BB962C8B-B14F-4D97-AF65-F5344CB8AC3E}">
        <p14:creationId xmlns:p14="http://schemas.microsoft.com/office/powerpoint/2010/main" val="3023669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Il n’est pas nécessaire d’être un expert en ski nordique pour pouvoir encadrer et accompagner</a:t>
            </a:r>
            <a:r>
              <a:rPr lang="fr-FR" baseline="0" dirty="0" smtClean="0"/>
              <a:t> lors d’une sortie ski nordique. Un parent peut accompagner à pied, en raquettes ou à ski </a:t>
            </a:r>
            <a:r>
              <a:rPr lang="fr-FR" baseline="0" smtClean="0"/>
              <a:t>en fonction </a:t>
            </a:r>
            <a:r>
              <a:rPr lang="fr-FR" baseline="0" dirty="0" smtClean="0"/>
              <a:t>de </a:t>
            </a:r>
            <a:r>
              <a:rPr lang="fr-FR" baseline="0" smtClean="0"/>
              <a:t>son niveau.</a:t>
            </a:r>
            <a:endParaRPr lang="fr-FR" dirty="0"/>
          </a:p>
        </p:txBody>
      </p:sp>
      <p:sp>
        <p:nvSpPr>
          <p:cNvPr id="4" name="Espace réservé du numéro de diapositive 3"/>
          <p:cNvSpPr>
            <a:spLocks noGrp="1"/>
          </p:cNvSpPr>
          <p:nvPr>
            <p:ph type="sldNum" sz="quarter" idx="10"/>
          </p:nvPr>
        </p:nvSpPr>
        <p:spPr/>
        <p:txBody>
          <a:bodyPr/>
          <a:lstStyle/>
          <a:p>
            <a:fld id="{8718551C-1F9A-43BF-9318-8B819D8F7D65}" type="slidenum">
              <a:rPr lang="fr-FR" smtClean="0"/>
              <a:t>1</a:t>
            </a:fld>
            <a:endParaRPr lang="fr-FR"/>
          </a:p>
        </p:txBody>
      </p:sp>
    </p:spTree>
    <p:extLst>
      <p:ext uri="{BB962C8B-B14F-4D97-AF65-F5344CB8AC3E}">
        <p14:creationId xmlns:p14="http://schemas.microsoft.com/office/powerpoint/2010/main" val="644311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718551C-1F9A-43BF-9318-8B819D8F7D65}" type="slidenum">
              <a:rPr lang="fr-FR" smtClean="0"/>
              <a:t>2</a:t>
            </a:fld>
            <a:endParaRPr lang="fr-FR"/>
          </a:p>
        </p:txBody>
      </p:sp>
    </p:spTree>
    <p:extLst>
      <p:ext uri="{BB962C8B-B14F-4D97-AF65-F5344CB8AC3E}">
        <p14:creationId xmlns:p14="http://schemas.microsoft.com/office/powerpoint/2010/main" val="3803642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100"/>
          </a:xfrm>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fr-FR" sz="1200" dirty="0" smtClean="0"/>
              <a:t>Ceci est valable que l’on soit en sortie occasionnelle, régulière, avec ou sans nuitée, c’est-à-dire, dès qu’on pratique l’activité en question.</a:t>
            </a:r>
          </a:p>
          <a:p>
            <a:endParaRPr lang="fr-FR" dirty="0"/>
          </a:p>
        </p:txBody>
      </p:sp>
      <p:sp>
        <p:nvSpPr>
          <p:cNvPr id="4" name="Espace réservé du numéro de diapositive 3"/>
          <p:cNvSpPr>
            <a:spLocks noGrp="1"/>
          </p:cNvSpPr>
          <p:nvPr>
            <p:ph type="sldNum" sz="quarter" idx="10"/>
          </p:nvPr>
        </p:nvSpPr>
        <p:spPr/>
        <p:txBody>
          <a:bodyPr/>
          <a:lstStyle/>
          <a:p>
            <a:fld id="{8718551C-1F9A-43BF-9318-8B819D8F7D65}" type="slidenum">
              <a:rPr lang="fr-FR" smtClean="0"/>
              <a:t>3</a:t>
            </a:fld>
            <a:endParaRPr lang="fr-FR"/>
          </a:p>
        </p:txBody>
      </p:sp>
    </p:spTree>
    <p:extLst>
      <p:ext uri="{BB962C8B-B14F-4D97-AF65-F5344CB8AC3E}">
        <p14:creationId xmlns:p14="http://schemas.microsoft.com/office/powerpoint/2010/main" val="87767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lvl="0">
              <a:buFont typeface="Arial" panose="020B0604020202020204" pitchFamily="34" charset="0"/>
              <a:buNone/>
            </a:pPr>
            <a:r>
              <a:rPr lang="fr-FR" sz="2400" dirty="0" smtClean="0">
                <a:latin typeface="Arial" panose="020B0604020202020204" pitchFamily="34" charset="0"/>
                <a:cs typeface="Arial" panose="020B0604020202020204" pitchFamily="34" charset="0"/>
              </a:rPr>
              <a:t>Assurer la sécurité des élèves pendant la sortie : délégation de la responsabilité de l’enseignant envers l’accompagnateur agréé.</a:t>
            </a:r>
          </a:p>
          <a:p>
            <a:pPr lvl="0">
              <a:buFont typeface="Arial" panose="020B0604020202020204" pitchFamily="34" charset="0"/>
              <a:buNone/>
            </a:pPr>
            <a:r>
              <a:rPr lang="fr-FR" sz="2400" dirty="0" smtClean="0">
                <a:latin typeface="Arial" panose="020B0604020202020204" pitchFamily="34" charset="0"/>
                <a:cs typeface="Arial" panose="020B0604020202020204" pitchFamily="34" charset="0"/>
              </a:rPr>
              <a:t>Assurer une surveillance permanente des élèves</a:t>
            </a:r>
          </a:p>
          <a:p>
            <a:pPr lvl="0">
              <a:buFont typeface="Arial" panose="020B0604020202020204" pitchFamily="34" charset="0"/>
              <a:buNone/>
            </a:pPr>
            <a:r>
              <a:rPr lang="fr-FR" sz="2400" dirty="0" smtClean="0">
                <a:latin typeface="Arial" panose="020B0604020202020204" pitchFamily="34" charset="0"/>
                <a:cs typeface="Arial" panose="020B0604020202020204" pitchFamily="34" charset="0"/>
              </a:rPr>
              <a:t>Assurer une surveillance continue, effective et vigilante pendant la totalité du temps d’activité</a:t>
            </a:r>
          </a:p>
          <a:p>
            <a:endParaRPr lang="fr-FR" dirty="0"/>
          </a:p>
        </p:txBody>
      </p:sp>
      <p:sp>
        <p:nvSpPr>
          <p:cNvPr id="4" name="Espace réservé du numéro de diapositive 3"/>
          <p:cNvSpPr>
            <a:spLocks noGrp="1"/>
          </p:cNvSpPr>
          <p:nvPr>
            <p:ph type="sldNum" sz="quarter" idx="10"/>
          </p:nvPr>
        </p:nvSpPr>
        <p:spPr/>
        <p:txBody>
          <a:bodyPr/>
          <a:lstStyle/>
          <a:p>
            <a:fld id="{8718551C-1F9A-43BF-9318-8B819D8F7D65}" type="slidenum">
              <a:rPr lang="fr-FR" smtClean="0"/>
              <a:t>5</a:t>
            </a:fld>
            <a:endParaRPr lang="fr-FR"/>
          </a:p>
        </p:txBody>
      </p:sp>
    </p:spTree>
    <p:extLst>
      <p:ext uri="{BB962C8B-B14F-4D97-AF65-F5344CB8AC3E}">
        <p14:creationId xmlns:p14="http://schemas.microsoft.com/office/powerpoint/2010/main" val="962489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100"/>
          </a:xfrm>
        </p:spPr>
      </p:sp>
      <p:sp>
        <p:nvSpPr>
          <p:cNvPr id="3" name="Espace réservé des notes 2"/>
          <p:cNvSpPr>
            <a:spLocks noGrp="1"/>
          </p:cNvSpPr>
          <p:nvPr>
            <p:ph type="body" idx="1"/>
          </p:nvPr>
        </p:nvSpPr>
        <p:spPr/>
        <p:txBody>
          <a:bodyPr/>
          <a:lstStyle/>
          <a:p>
            <a:r>
              <a:rPr lang="fr-FR" dirty="0" smtClean="0"/>
              <a:t>Connaissances des élèves : les prénoms, les noms, les PAI</a:t>
            </a:r>
          </a:p>
          <a:p>
            <a:r>
              <a:rPr lang="fr-FR" dirty="0" smtClean="0"/>
              <a:t>Coordonnées téléphoniques des enseignants,</a:t>
            </a:r>
            <a:r>
              <a:rPr lang="fr-FR" baseline="0" dirty="0" smtClean="0"/>
              <a:t> des parents d’élèves, des secours </a:t>
            </a:r>
            <a:r>
              <a:rPr lang="fr-FR" baseline="0" dirty="0" smtClean="0">
                <a:sym typeface="Wingdings" panose="05000000000000000000" pitchFamily="2" charset="2"/>
              </a:rPr>
              <a:t> AVOIR SON TELEPHONE PORTABLE</a:t>
            </a:r>
          </a:p>
          <a:p>
            <a:endParaRPr lang="fr-FR" baseline="0" dirty="0" smtClean="0">
              <a:sym typeface="Wingdings" panose="05000000000000000000" pitchFamily="2" charset="2"/>
            </a:endParaRPr>
          </a:p>
          <a:p>
            <a:r>
              <a:rPr lang="fr-FR" dirty="0" smtClean="0"/>
              <a:t>COMPTER AVANT – PENDANT – APRES</a:t>
            </a:r>
          </a:p>
          <a:p>
            <a:endParaRPr lang="fr-FR" dirty="0" smtClean="0"/>
          </a:p>
          <a:p>
            <a:r>
              <a:rPr lang="fr-FR" dirty="0" smtClean="0"/>
              <a:t>Porter des vêtements adaptés, bonnet,</a:t>
            </a:r>
            <a:r>
              <a:rPr lang="fr-FR" baseline="0" dirty="0" smtClean="0"/>
              <a:t> gants, cache-col, vêtements chauds, bottes</a:t>
            </a:r>
            <a:endParaRPr lang="fr-FR" dirty="0"/>
          </a:p>
        </p:txBody>
      </p:sp>
      <p:sp>
        <p:nvSpPr>
          <p:cNvPr id="4" name="Espace réservé du numéro de diapositive 3"/>
          <p:cNvSpPr>
            <a:spLocks noGrp="1"/>
          </p:cNvSpPr>
          <p:nvPr>
            <p:ph type="sldNum" sz="quarter" idx="10"/>
          </p:nvPr>
        </p:nvSpPr>
        <p:spPr/>
        <p:txBody>
          <a:bodyPr/>
          <a:lstStyle/>
          <a:p>
            <a:fld id="{8718551C-1F9A-43BF-9318-8B819D8F7D65}" type="slidenum">
              <a:rPr lang="fr-FR" smtClean="0"/>
              <a:t>6</a:t>
            </a:fld>
            <a:endParaRPr lang="fr-FR"/>
          </a:p>
        </p:txBody>
      </p:sp>
    </p:spTree>
    <p:extLst>
      <p:ext uri="{BB962C8B-B14F-4D97-AF65-F5344CB8AC3E}">
        <p14:creationId xmlns:p14="http://schemas.microsoft.com/office/powerpoint/2010/main" val="151632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100"/>
          </a:xfrm>
        </p:spPr>
      </p:sp>
      <p:sp>
        <p:nvSpPr>
          <p:cNvPr id="3" name="Espace réservé des notes 2"/>
          <p:cNvSpPr>
            <a:spLocks noGrp="1"/>
          </p:cNvSpPr>
          <p:nvPr>
            <p:ph type="body" idx="1"/>
          </p:nvPr>
        </p:nvSpPr>
        <p:spPr/>
        <p:txBody>
          <a:bodyPr/>
          <a:lstStyle/>
          <a:p>
            <a:r>
              <a:rPr lang="fr-FR" dirty="0" smtClean="0"/>
              <a:t>Votre</a:t>
            </a:r>
            <a:r>
              <a:rPr lang="fr-FR" baseline="0" dirty="0" smtClean="0"/>
              <a:t> présence et votre action doivent être RASSURANTES, ENCOURAGEANTES et CONVIVIALES</a:t>
            </a:r>
          </a:p>
          <a:p>
            <a:endParaRPr lang="fr-FR" baseline="0" dirty="0" smtClean="0"/>
          </a:p>
          <a:p>
            <a:r>
              <a:rPr lang="fr-FR" baseline="0" dirty="0" smtClean="0"/>
              <a:t>Pour rappel, l’enseignant vous délègue une partie de son autorité </a:t>
            </a:r>
            <a:r>
              <a:rPr lang="fr-FR" baseline="0" dirty="0" smtClean="0">
                <a:sym typeface="Wingdings" panose="05000000000000000000" pitchFamily="2" charset="2"/>
              </a:rPr>
              <a:t> vos décisions ne seront pas discutables par les élèves</a:t>
            </a:r>
            <a:endParaRPr lang="fr-FR" dirty="0"/>
          </a:p>
        </p:txBody>
      </p:sp>
      <p:sp>
        <p:nvSpPr>
          <p:cNvPr id="4" name="Espace réservé du numéro de diapositive 3"/>
          <p:cNvSpPr>
            <a:spLocks noGrp="1"/>
          </p:cNvSpPr>
          <p:nvPr>
            <p:ph type="sldNum" sz="quarter" idx="10"/>
          </p:nvPr>
        </p:nvSpPr>
        <p:spPr/>
        <p:txBody>
          <a:bodyPr/>
          <a:lstStyle/>
          <a:p>
            <a:fld id="{8718551C-1F9A-43BF-9318-8B819D8F7D65}" type="slidenum">
              <a:rPr lang="fr-FR" smtClean="0"/>
              <a:t>7</a:t>
            </a:fld>
            <a:endParaRPr lang="fr-FR"/>
          </a:p>
        </p:txBody>
      </p:sp>
    </p:spTree>
    <p:extLst>
      <p:ext uri="{BB962C8B-B14F-4D97-AF65-F5344CB8AC3E}">
        <p14:creationId xmlns:p14="http://schemas.microsoft.com/office/powerpoint/2010/main" val="3742986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100"/>
          </a:xfrm>
        </p:spPr>
      </p:sp>
      <p:sp>
        <p:nvSpPr>
          <p:cNvPr id="3" name="Espace réservé des notes 2"/>
          <p:cNvSpPr>
            <a:spLocks noGrp="1"/>
          </p:cNvSpPr>
          <p:nvPr>
            <p:ph type="body" idx="1"/>
          </p:nvPr>
        </p:nvSpPr>
        <p:spPr/>
        <p:txBody>
          <a:bodyPr/>
          <a:lstStyle/>
          <a:p>
            <a:r>
              <a:rPr lang="fr-FR" sz="1200" dirty="0" smtClean="0">
                <a:latin typeface="Arial" panose="020B0604020202020204" pitchFamily="34" charset="0"/>
                <a:cs typeface="Arial" panose="020B0604020202020204" pitchFamily="34" charset="0"/>
              </a:rPr>
              <a:t>Les consignes sont claires et précises : </a:t>
            </a:r>
          </a:p>
          <a:p>
            <a:pPr lvl="1">
              <a:buFont typeface="Wingdings" panose="05000000000000000000" pitchFamily="2" charset="2"/>
              <a:buChar char="q"/>
            </a:pPr>
            <a:r>
              <a:rPr lang="fr-FR" sz="2400" dirty="0" smtClean="0">
                <a:latin typeface="Arial" panose="020B0604020202020204" pitchFamily="34" charset="0"/>
                <a:cs typeface="Arial" panose="020B0604020202020204" pitchFamily="34" charset="0"/>
              </a:rPr>
              <a:t>Communes à tous les accompagnateurs</a:t>
            </a:r>
          </a:p>
          <a:p>
            <a:pPr lvl="1">
              <a:buFont typeface="Wingdings" panose="05000000000000000000" pitchFamily="2" charset="2"/>
              <a:buChar char="q"/>
            </a:pPr>
            <a:r>
              <a:rPr lang="fr-FR" sz="2400" dirty="0" smtClean="0">
                <a:latin typeface="Arial" panose="020B0604020202020204" pitchFamily="34" charset="0"/>
                <a:cs typeface="Arial" panose="020B0604020202020204" pitchFamily="34" charset="0"/>
              </a:rPr>
              <a:t>Précises et concises</a:t>
            </a:r>
          </a:p>
          <a:p>
            <a:pPr lvl="1">
              <a:buFont typeface="Wingdings" panose="05000000000000000000" pitchFamily="2" charset="2"/>
              <a:buChar char="q"/>
            </a:pPr>
            <a:r>
              <a:rPr lang="fr-FR" sz="2400" dirty="0" smtClean="0">
                <a:latin typeface="Arial" panose="020B0604020202020204" pitchFamily="34" charset="0"/>
                <a:cs typeface="Arial" panose="020B0604020202020204" pitchFamily="34" charset="0"/>
              </a:rPr>
              <a:t>Entendues et comprises de tous</a:t>
            </a:r>
          </a:p>
          <a:p>
            <a:endParaRPr lang="fr-FR" sz="1200" dirty="0" smtClean="0">
              <a:latin typeface="Arial" panose="020B0604020202020204" pitchFamily="34" charset="0"/>
              <a:cs typeface="Arial" panose="020B0604020202020204" pitchFamily="34" charset="0"/>
            </a:endParaRPr>
          </a:p>
          <a:p>
            <a:r>
              <a:rPr lang="fr-FR" sz="1200" dirty="0" smtClean="0">
                <a:latin typeface="Arial" panose="020B0604020202020204" pitchFamily="34" charset="0"/>
                <a:cs typeface="Arial" panose="020B0604020202020204" pitchFamily="34" charset="0"/>
              </a:rPr>
              <a:t>AVANCEZ ! </a:t>
            </a:r>
            <a:r>
              <a:rPr lang="fr-FR" sz="1200" dirty="0" smtClean="0">
                <a:latin typeface="Arial" panose="020B0604020202020204" pitchFamily="34" charset="0"/>
                <a:cs typeface="Arial" panose="020B0604020202020204" pitchFamily="34" charset="0"/>
                <a:sym typeface="Wingdings" panose="05000000000000000000" pitchFamily="2" charset="2"/>
              </a:rPr>
              <a:t> chaque groupe démarre dans l’ordre établi</a:t>
            </a:r>
          </a:p>
          <a:p>
            <a:endParaRPr lang="fr-FR" sz="1200" dirty="0" smtClean="0">
              <a:latin typeface="Arial" panose="020B0604020202020204" pitchFamily="34" charset="0"/>
              <a:cs typeface="Arial" panose="020B0604020202020204" pitchFamily="34" charset="0"/>
              <a:sym typeface="Wingdings" panose="05000000000000000000" pitchFamily="2" charset="2"/>
            </a:endParaRPr>
          </a:p>
          <a:p>
            <a:r>
              <a:rPr lang="fr-FR" sz="1200" dirty="0" smtClean="0">
                <a:latin typeface="Arial" panose="020B0604020202020204" pitchFamily="34" charset="0"/>
                <a:cs typeface="Arial" panose="020B0604020202020204" pitchFamily="34" charset="0"/>
                <a:sym typeface="Wingdings" panose="05000000000000000000" pitchFamily="2" charset="2"/>
              </a:rPr>
              <a:t>SERREZ !  les enfants resserrent le groupe en se rapprochant</a:t>
            </a:r>
          </a:p>
          <a:p>
            <a:endParaRPr lang="fr-FR" sz="1200" dirty="0" smtClean="0">
              <a:latin typeface="Arial" panose="020B0604020202020204" pitchFamily="34" charset="0"/>
              <a:cs typeface="Arial" panose="020B0604020202020204" pitchFamily="34" charset="0"/>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smtClean="0"/>
              <a:t>VOITURE !</a:t>
            </a:r>
            <a:endParaRPr lang="fr-FR" sz="1200" dirty="0" smtClean="0">
              <a:latin typeface="Arial" panose="020B0604020202020204" pitchFamily="34" charset="0"/>
              <a:cs typeface="Arial" panose="020B0604020202020204" pitchFamily="34" charset="0"/>
              <a:sym typeface="Wingdings" panose="05000000000000000000" pitchFamily="2" charset="2"/>
            </a:endParaRPr>
          </a:p>
          <a:p>
            <a:endParaRPr lang="fr-FR" sz="1200" dirty="0" smtClean="0">
              <a:latin typeface="Arial" panose="020B0604020202020204" pitchFamily="34" charset="0"/>
              <a:cs typeface="Arial" panose="020B0604020202020204" pitchFamily="34" charset="0"/>
              <a:sym typeface="Wingdings" panose="05000000000000000000" pitchFamily="2" charset="2"/>
            </a:endParaRPr>
          </a:p>
          <a:p>
            <a:r>
              <a:rPr lang="fr-FR" sz="1200" dirty="0" smtClean="0">
                <a:latin typeface="Arial" panose="020B0604020202020204" pitchFamily="34" charset="0"/>
                <a:cs typeface="Arial" panose="020B0604020202020204" pitchFamily="34" charset="0"/>
                <a:sym typeface="Wingdings" panose="05000000000000000000" pitchFamily="2" charset="2"/>
              </a:rPr>
              <a:t>SERREZ A DROITE !  en aucun cas le groupe ne roule sur le bas côté ! C’est au véhicule qui dépasse de faire un écart et non aux enfants de quitter la chaussée.</a:t>
            </a:r>
          </a:p>
          <a:p>
            <a:endParaRPr lang="fr-FR" sz="1200" dirty="0" smtClean="0">
              <a:latin typeface="Arial" panose="020B0604020202020204" pitchFamily="34" charset="0"/>
              <a:cs typeface="Arial" panose="020B0604020202020204" pitchFamily="34" charset="0"/>
              <a:sym typeface="Wingdings" panose="05000000000000000000" pitchFamily="2" charset="2"/>
            </a:endParaRPr>
          </a:p>
          <a:p>
            <a:r>
              <a:rPr lang="fr-FR" sz="1200" dirty="0" smtClean="0">
                <a:latin typeface="Arial" panose="020B0604020202020204" pitchFamily="34" charset="0"/>
                <a:cs typeface="Arial" panose="020B0604020202020204" pitchFamily="34" charset="0"/>
                <a:sym typeface="Wingdings" panose="05000000000000000000" pitchFamily="2" charset="2"/>
              </a:rPr>
              <a:t>SOPT !  le groupe s’arrête</a:t>
            </a:r>
          </a:p>
        </p:txBody>
      </p:sp>
      <p:sp>
        <p:nvSpPr>
          <p:cNvPr id="4" name="Espace réservé du numéro de diapositive 3"/>
          <p:cNvSpPr>
            <a:spLocks noGrp="1"/>
          </p:cNvSpPr>
          <p:nvPr>
            <p:ph type="sldNum" sz="quarter" idx="10"/>
          </p:nvPr>
        </p:nvSpPr>
        <p:spPr/>
        <p:txBody>
          <a:bodyPr/>
          <a:lstStyle/>
          <a:p>
            <a:fld id="{8718551C-1F9A-43BF-9318-8B819D8F7D65}" type="slidenum">
              <a:rPr lang="fr-FR" smtClean="0"/>
              <a:t>9</a:t>
            </a:fld>
            <a:endParaRPr lang="fr-FR"/>
          </a:p>
        </p:txBody>
      </p:sp>
    </p:spTree>
    <p:extLst>
      <p:ext uri="{BB962C8B-B14F-4D97-AF65-F5344CB8AC3E}">
        <p14:creationId xmlns:p14="http://schemas.microsoft.com/office/powerpoint/2010/main" val="10409393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100"/>
          </a:xfrm>
        </p:spPr>
      </p:sp>
      <p:sp>
        <p:nvSpPr>
          <p:cNvPr id="3" name="Espace réservé des notes 2"/>
          <p:cNvSpPr>
            <a:spLocks noGrp="1"/>
          </p:cNvSpPr>
          <p:nvPr>
            <p:ph type="body" idx="1"/>
          </p:nvPr>
        </p:nvSpPr>
        <p:spPr/>
        <p:txBody>
          <a:bodyPr/>
          <a:lstStyle/>
          <a:p>
            <a:r>
              <a:rPr lang="fr-FR" dirty="0" smtClean="0"/>
              <a:t>À l’avant : il est attentif au rythme de roulage de façon à garder un groupe homogène</a:t>
            </a:r>
          </a:p>
          <a:p>
            <a:r>
              <a:rPr lang="fr-FR" dirty="0" smtClean="0"/>
              <a:t>- Il intervient pour changer des enfants de place : fatigue, discipline…</a:t>
            </a:r>
          </a:p>
          <a:p>
            <a:r>
              <a:rPr lang="fr-FR" dirty="0" smtClean="0"/>
              <a:t>- Il donne les signaux pour les arrêts, changements de direction</a:t>
            </a:r>
          </a:p>
          <a:p>
            <a:endParaRPr lang="fr-FR" dirty="0" smtClean="0"/>
          </a:p>
          <a:p>
            <a:r>
              <a:rPr lang="fr-FR" dirty="0" smtClean="0"/>
              <a:t>À l’arrière : il protège le groupe des véhicules qui le dépassent</a:t>
            </a:r>
          </a:p>
          <a:p>
            <a:pPr marL="171450" indent="-171450">
              <a:buFontTx/>
              <a:buChar char="-"/>
            </a:pPr>
            <a:r>
              <a:rPr lang="fr-FR" baseline="0" dirty="0" smtClean="0"/>
              <a:t>Il observe l’état du group et fait remonter les informations vers l’avant pour d’éventuels ajustements (arrêt, vitesse, fatigue…)</a:t>
            </a:r>
          </a:p>
          <a:p>
            <a:pPr marL="171450" indent="-171450">
              <a:buFontTx/>
              <a:buChar char="-"/>
            </a:pPr>
            <a:endParaRPr lang="fr-FR" baseline="0" dirty="0" smtClean="0"/>
          </a:p>
          <a:p>
            <a:pPr eaLnBrk="1" hangingPunct="1">
              <a:lnSpc>
                <a:spcPct val="80000"/>
              </a:lnSpc>
              <a:buFontTx/>
              <a:buNone/>
              <a:defRPr/>
            </a:pPr>
            <a:r>
              <a:rPr lang="fr-FR" altLang="fr-FR" sz="1100" dirty="0" smtClean="0">
                <a:effectLst>
                  <a:outerShdw blurRad="38100" dist="38100" dir="2700000" algn="tl">
                    <a:srgbClr val="FFFFFF"/>
                  </a:outerShdw>
                </a:effectLst>
                <a:latin typeface="Comic Sans MS" panose="030F0702030302020204" pitchFamily="66" charset="0"/>
                <a:ea typeface="ＭＳ Ｐゴシック" panose="020B0600070205080204" pitchFamily="34" charset="-128"/>
                <a:cs typeface="Times New Roman" panose="02020603050405020304" pitchFamily="18" charset="0"/>
              </a:rPr>
              <a:t>A</a:t>
            </a:r>
            <a:r>
              <a:rPr lang="fr-FR" altLang="fr-FR" sz="1200" dirty="0" smtClean="0">
                <a:effectLst>
                  <a:outerShdw blurRad="38100" dist="38100" dir="2700000" algn="tl">
                    <a:srgbClr val="FFFFFF"/>
                  </a:outerShdw>
                </a:effectLst>
                <a:latin typeface="Comic Sans MS" panose="030F0702030302020204" pitchFamily="66" charset="0"/>
                <a:ea typeface="ＭＳ Ｐゴシック" panose="020B0600070205080204" pitchFamily="34" charset="-128"/>
                <a:cs typeface="Times New Roman" panose="02020603050405020304" pitchFamily="18" charset="0"/>
              </a:rPr>
              <a:t>ider un enfant lent  ou fatigué à suivre le groupe en le tirant ou en le poussant.</a:t>
            </a:r>
            <a:endParaRPr lang="fr-FR" altLang="fr-FR" sz="1200" dirty="0" smtClean="0">
              <a:solidFill>
                <a:srgbClr val="0000FF"/>
              </a:solidFill>
              <a:latin typeface="Comic Sans MS" panose="030F0702030302020204" pitchFamily="66" charset="0"/>
              <a:ea typeface="ＭＳ Ｐゴシック" panose="020B0600070205080204" pitchFamily="34" charset="-128"/>
              <a:cs typeface="Times New Roman" panose="02020603050405020304" pitchFamily="18" charset="0"/>
            </a:endParaRPr>
          </a:p>
          <a:p>
            <a:pPr eaLnBrk="1" hangingPunct="1">
              <a:lnSpc>
                <a:spcPct val="80000"/>
              </a:lnSpc>
              <a:buFontTx/>
              <a:buNone/>
              <a:defRPr/>
            </a:pPr>
            <a:r>
              <a:rPr lang="fr-FR" altLang="fr-FR" sz="1100" dirty="0" smtClean="0">
                <a:solidFill>
                  <a:srgbClr val="FF3300"/>
                </a:solidFill>
                <a:effectLst>
                  <a:outerShdw blurRad="38100" dist="38100" dir="2700000" algn="tl">
                    <a:srgbClr val="000000"/>
                  </a:outerShdw>
                </a:effectLst>
                <a:latin typeface="Comic Sans MS" panose="030F0702030302020204" pitchFamily="66" charset="0"/>
                <a:ea typeface="ＭＳ Ｐゴシック" panose="020B0600070205080204" pitchFamily="34" charset="-128"/>
                <a:cs typeface="Times New Roman" panose="02020603050405020304" pitchFamily="18" charset="0"/>
                <a:sym typeface="Wingdings" panose="05000000000000000000" pitchFamily="2" charset="2"/>
              </a:rPr>
              <a:t> </a:t>
            </a:r>
            <a:r>
              <a:rPr lang="fr-FR" altLang="fr-FR" sz="1100" dirty="0" smtClean="0">
                <a:solidFill>
                  <a:srgbClr val="FF3300"/>
                </a:solidFill>
                <a:latin typeface="Comic Sans MS" panose="030F0702030302020204" pitchFamily="66" charset="0"/>
                <a:ea typeface="ＭＳ Ｐゴシック" panose="020B0600070205080204" pitchFamily="34" charset="-128"/>
                <a:cs typeface="Times New Roman" panose="02020603050405020304" pitchFamily="18" charset="0"/>
              </a:rPr>
              <a:t>l’accompagnateur s’épuise et l’élève aura toujours l’impression d’être à la traîne !</a:t>
            </a:r>
          </a:p>
          <a:p>
            <a:pPr eaLnBrk="1" hangingPunct="1">
              <a:lnSpc>
                <a:spcPct val="80000"/>
              </a:lnSpc>
              <a:buFontTx/>
              <a:buNone/>
              <a:defRPr/>
            </a:pPr>
            <a:endParaRPr lang="fr-FR" altLang="fr-FR" sz="1100" dirty="0" smtClean="0">
              <a:solidFill>
                <a:srgbClr val="FF3300"/>
              </a:solidFill>
              <a:effectLst>
                <a:outerShdw blurRad="38100" dist="38100" dir="2700000" algn="tl">
                  <a:srgbClr val="000000"/>
                </a:outerShdw>
              </a:effectLst>
              <a:latin typeface="Comic Sans MS" panose="030F0702030302020204" pitchFamily="66" charset="0"/>
              <a:ea typeface="ＭＳ Ｐゴシック" panose="020B0600070205080204" pitchFamily="34" charset="-128"/>
              <a:cs typeface="Times New Roman" panose="02020603050405020304" pitchFamily="18" charset="0"/>
            </a:endParaRPr>
          </a:p>
          <a:p>
            <a:pPr eaLnBrk="1" hangingPunct="1">
              <a:lnSpc>
                <a:spcPct val="80000"/>
              </a:lnSpc>
              <a:buFontTx/>
              <a:buNone/>
              <a:defRPr/>
            </a:pPr>
            <a:r>
              <a:rPr lang="fr-FR" altLang="fr-FR" sz="1200" dirty="0" smtClean="0">
                <a:effectLst>
                  <a:outerShdw blurRad="38100" dist="38100" dir="2700000" algn="tl">
                    <a:srgbClr val="FFFFFF"/>
                  </a:outerShdw>
                </a:effectLst>
                <a:latin typeface="Comic Sans MS" panose="030F0702030302020204" pitchFamily="66" charset="0"/>
                <a:ea typeface="ＭＳ Ｐゴシック" panose="020B0600070205080204" pitchFamily="34" charset="-128"/>
                <a:cs typeface="Times New Roman" panose="02020603050405020304" pitchFamily="18" charset="0"/>
              </a:rPr>
              <a:t>Surcharger les enfants d’informations ou de consignes (technique, environnement, …) surtout lors des premières sorties… !</a:t>
            </a:r>
            <a:r>
              <a:rPr lang="fr-FR" altLang="fr-FR" sz="1100" dirty="0" smtClean="0">
                <a:effectLst>
                  <a:outerShdw blurRad="38100" dist="38100" dir="2700000" algn="tl">
                    <a:srgbClr val="FFFFFF"/>
                  </a:outerShdw>
                </a:effectLst>
                <a:latin typeface="Comic Sans MS" panose="030F0702030302020204" pitchFamily="66" charset="0"/>
                <a:ea typeface="ＭＳ Ｐゴシック" panose="020B0600070205080204" pitchFamily="34" charset="-128"/>
                <a:cs typeface="Times New Roman" panose="02020603050405020304" pitchFamily="18" charset="0"/>
              </a:rPr>
              <a:t> </a:t>
            </a:r>
          </a:p>
          <a:p>
            <a:pPr marL="171450" indent="-171450" eaLnBrk="1" hangingPunct="1">
              <a:lnSpc>
                <a:spcPct val="80000"/>
              </a:lnSpc>
              <a:buFont typeface="Wingdings" panose="05000000000000000000" pitchFamily="2" charset="2"/>
              <a:buChar char="à"/>
              <a:defRPr/>
            </a:pPr>
            <a:r>
              <a:rPr lang="fr-FR" altLang="fr-FR" sz="1100" dirty="0" smtClean="0">
                <a:solidFill>
                  <a:srgbClr val="FF3300"/>
                </a:solidFill>
                <a:latin typeface="Comic Sans MS" panose="030F0702030302020204" pitchFamily="66" charset="0"/>
                <a:ea typeface="ＭＳ Ｐゴシック" panose="020B0600070205080204" pitchFamily="34" charset="-128"/>
                <a:cs typeface="Times New Roman" panose="02020603050405020304" pitchFamily="18" charset="0"/>
              </a:rPr>
              <a:t>ce n’est pas le moment, l’attention doit être centrée sur l’activité !</a:t>
            </a:r>
          </a:p>
          <a:p>
            <a:pPr marL="171450" indent="-171450" eaLnBrk="1" hangingPunct="1">
              <a:lnSpc>
                <a:spcPct val="80000"/>
              </a:lnSpc>
              <a:buFont typeface="Wingdings" panose="05000000000000000000" pitchFamily="2" charset="2"/>
              <a:buChar char="à"/>
              <a:defRPr/>
            </a:pPr>
            <a:endParaRPr lang="fr-FR" altLang="fr-FR" sz="1100" dirty="0" smtClean="0">
              <a:solidFill>
                <a:srgbClr val="FF3300"/>
              </a:solidFill>
              <a:effectLst>
                <a:outerShdw blurRad="38100" dist="38100" dir="2700000" algn="tl">
                  <a:srgbClr val="FFFFFF"/>
                </a:outerShdw>
              </a:effectLst>
              <a:latin typeface="Comic Sans MS" panose="030F0702030302020204" pitchFamily="66" charset="0"/>
              <a:ea typeface="ＭＳ Ｐゴシック" panose="020B0600070205080204" pitchFamily="34" charset="-128"/>
              <a:cs typeface="Times New Roman" panose="02020603050405020304" pitchFamily="18" charset="0"/>
            </a:endParaRPr>
          </a:p>
          <a:p>
            <a:pPr eaLnBrk="1" hangingPunct="1">
              <a:spcBef>
                <a:spcPct val="50000"/>
              </a:spcBef>
              <a:defRPr/>
            </a:pPr>
            <a:r>
              <a:rPr lang="fr-FR" altLang="fr-FR" sz="1050" dirty="0" smtClean="0">
                <a:effectLst>
                  <a:outerShdw blurRad="38100" dist="38100" dir="2700000" algn="tl">
                    <a:srgbClr val="FFFFFF"/>
                  </a:outerShdw>
                </a:effectLst>
                <a:cs typeface="Times New Roman" panose="02020603050405020304" pitchFamily="18" charset="0"/>
              </a:rPr>
              <a:t>Penser que les efforts des enfants sont proportionnels à la hauteur de la voix ! </a:t>
            </a:r>
          </a:p>
          <a:p>
            <a:pPr eaLnBrk="1" hangingPunct="1">
              <a:lnSpc>
                <a:spcPct val="80000"/>
              </a:lnSpc>
              <a:spcBef>
                <a:spcPct val="50000"/>
              </a:spcBef>
              <a:defRPr/>
            </a:pPr>
            <a:r>
              <a:rPr lang="fr-FR" altLang="fr-FR" sz="1050" b="1" dirty="0" smtClean="0">
                <a:effectLst>
                  <a:outerShdw blurRad="38100" dist="38100" dir="2700000" algn="tl">
                    <a:srgbClr val="FFFFFF"/>
                  </a:outerShdw>
                </a:effectLst>
                <a:cs typeface="Times New Roman" panose="02020603050405020304" pitchFamily="18" charset="0"/>
              </a:rPr>
              <a:t>[plus on encourage FORT et MIEUX ça va obéir!]</a:t>
            </a:r>
            <a:r>
              <a:rPr lang="fr-FR" altLang="fr-FR" sz="1050" b="1" baseline="0" dirty="0" smtClean="0">
                <a:effectLst>
                  <a:outerShdw blurRad="38100" dist="38100" dir="2700000" algn="tl">
                    <a:srgbClr val="FFFFFF"/>
                  </a:outerShdw>
                </a:effectLst>
                <a:cs typeface="Times New Roman" panose="02020603050405020304" pitchFamily="18" charset="0"/>
              </a:rPr>
              <a:t> = </a:t>
            </a:r>
            <a:r>
              <a:rPr lang="fr-FR" altLang="fr-FR" sz="1400" b="1" dirty="0" smtClean="0">
                <a:solidFill>
                  <a:srgbClr val="FF3300"/>
                </a:solidFill>
                <a:effectLst>
                  <a:outerShdw blurRad="38100" dist="38100" dir="2700000" algn="tl">
                    <a:srgbClr val="000000"/>
                  </a:outerShdw>
                </a:effectLst>
                <a:cs typeface="Times New Roman" panose="02020603050405020304" pitchFamily="18" charset="0"/>
              </a:rPr>
              <a:t>NON !</a:t>
            </a:r>
          </a:p>
          <a:p>
            <a:pPr eaLnBrk="1" hangingPunct="1">
              <a:spcBef>
                <a:spcPct val="50000"/>
              </a:spcBef>
              <a:defRPr/>
            </a:pPr>
            <a:r>
              <a:rPr lang="fr-FR" altLang="fr-FR" sz="1050" dirty="0" smtClean="0">
                <a:solidFill>
                  <a:srgbClr val="FF0000"/>
                </a:solidFill>
                <a:effectLst>
                  <a:outerShdw blurRad="38100" dist="38100" dir="2700000" algn="tl">
                    <a:srgbClr val="000000"/>
                  </a:outerShdw>
                </a:effectLst>
                <a:cs typeface="Times New Roman" panose="02020603050405020304" pitchFamily="18" charset="0"/>
              </a:rPr>
              <a:t>C’est le contraire qui va se passer</a:t>
            </a:r>
            <a:r>
              <a:rPr lang="fr-FR" altLang="fr-FR" sz="1050" baseline="0" dirty="0" smtClean="0">
                <a:solidFill>
                  <a:srgbClr val="FF0000"/>
                </a:solidFill>
                <a:effectLst>
                  <a:outerShdw blurRad="38100" dist="38100" dir="2700000" algn="tl">
                    <a:srgbClr val="000000"/>
                  </a:outerShdw>
                </a:effectLst>
                <a:cs typeface="Times New Roman" panose="02020603050405020304" pitchFamily="18" charset="0"/>
              </a:rPr>
              <a:t> et</a:t>
            </a:r>
            <a:r>
              <a:rPr lang="fr-FR" altLang="fr-FR" sz="1050" dirty="0" smtClean="0">
                <a:effectLst>
                  <a:outerShdw blurRad="38100" dist="38100" dir="2700000" algn="tl">
                    <a:srgbClr val="FFFFFF"/>
                  </a:outerShdw>
                </a:effectLst>
                <a:cs typeface="Times New Roman" panose="02020603050405020304" pitchFamily="18" charset="0"/>
              </a:rPr>
              <a:t> un climat de tension peut ainsi se former et créer de la dangerosité !</a:t>
            </a:r>
          </a:p>
          <a:p>
            <a:pPr marL="0" indent="0" eaLnBrk="1" hangingPunct="1">
              <a:lnSpc>
                <a:spcPct val="80000"/>
              </a:lnSpc>
              <a:buFont typeface="Wingdings" panose="05000000000000000000" pitchFamily="2" charset="2"/>
              <a:buNone/>
              <a:defRPr/>
            </a:pPr>
            <a:endParaRPr lang="fr-FR" altLang="fr-FR" sz="1050" dirty="0" smtClean="0">
              <a:effectLst>
                <a:outerShdw blurRad="38100" dist="38100" dir="2700000" algn="tl">
                  <a:srgbClr val="FFFFFF"/>
                </a:outerShdw>
              </a:effectLst>
              <a:latin typeface="Comic Sans MS" panose="030F0702030302020204" pitchFamily="66" charset="0"/>
              <a:ea typeface="ＭＳ Ｐゴシック" panose="020B0600070205080204" pitchFamily="34" charset="-128"/>
              <a:cs typeface="Times New Roman" panose="02020603050405020304" pitchFamily="18" charset="0"/>
            </a:endParaRPr>
          </a:p>
          <a:p>
            <a:pPr marL="0" indent="0">
              <a:buFontTx/>
              <a:buNone/>
            </a:pPr>
            <a:endParaRPr lang="fr-FR" dirty="0"/>
          </a:p>
        </p:txBody>
      </p:sp>
      <p:sp>
        <p:nvSpPr>
          <p:cNvPr id="4" name="Espace réservé du numéro de diapositive 3"/>
          <p:cNvSpPr>
            <a:spLocks noGrp="1"/>
          </p:cNvSpPr>
          <p:nvPr>
            <p:ph type="sldNum" sz="quarter" idx="10"/>
          </p:nvPr>
        </p:nvSpPr>
        <p:spPr/>
        <p:txBody>
          <a:bodyPr/>
          <a:lstStyle/>
          <a:p>
            <a:fld id="{8718551C-1F9A-43BF-9318-8B819D8F7D65}" type="slidenum">
              <a:rPr lang="fr-FR" smtClean="0"/>
              <a:t>11</a:t>
            </a:fld>
            <a:endParaRPr lang="fr-FR"/>
          </a:p>
        </p:txBody>
      </p:sp>
    </p:spTree>
    <p:extLst>
      <p:ext uri="{BB962C8B-B14F-4D97-AF65-F5344CB8AC3E}">
        <p14:creationId xmlns:p14="http://schemas.microsoft.com/office/powerpoint/2010/main" val="1376580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7" y="1447802"/>
            <a:ext cx="8825659" cy="3329581"/>
          </a:xfrm>
        </p:spPr>
        <p:txBody>
          <a:bodyPr anchor="b"/>
          <a:lstStyle>
            <a:lvl1pPr>
              <a:defRPr sz="7200"/>
            </a:lvl1pPr>
          </a:lstStyle>
          <a:p>
            <a:r>
              <a:rPr lang="fr-FR" smtClean="0"/>
              <a:t>Modifiez le style du titre</a:t>
            </a:r>
            <a:endParaRPr lang="en-US" dirty="0"/>
          </a:p>
        </p:txBody>
      </p:sp>
      <p:sp>
        <p:nvSpPr>
          <p:cNvPr id="3" name="Subtitle 2"/>
          <p:cNvSpPr>
            <a:spLocks noGrp="1"/>
          </p:cNvSpPr>
          <p:nvPr>
            <p:ph type="subTitle" idx="1"/>
          </p:nvPr>
        </p:nvSpPr>
        <p:spPr>
          <a:xfrm>
            <a:off x="1154957" y="4777380"/>
            <a:ext cx="8825659" cy="861420"/>
          </a:xfrm>
        </p:spPr>
        <p:txBody>
          <a:bodyPr anchor="t"/>
          <a:lstStyle>
            <a:lvl1pPr marL="0" indent="0" algn="l">
              <a:buNone/>
              <a:defRPr cap="all">
                <a:solidFill>
                  <a:schemeClr val="accent1"/>
                </a:solidFill>
              </a:defRPr>
            </a:lvl1pPr>
            <a:lvl2pPr marL="457211" indent="0" algn="ctr">
              <a:buNone/>
              <a:defRPr>
                <a:solidFill>
                  <a:schemeClr val="tx1">
                    <a:tint val="75000"/>
                  </a:schemeClr>
                </a:solidFill>
              </a:defRPr>
            </a:lvl2pPr>
            <a:lvl3pPr marL="914422" indent="0" algn="ctr">
              <a:buNone/>
              <a:defRPr>
                <a:solidFill>
                  <a:schemeClr val="tx1">
                    <a:tint val="75000"/>
                  </a:schemeClr>
                </a:solidFill>
              </a:defRPr>
            </a:lvl3pPr>
            <a:lvl4pPr marL="1371635" indent="0" algn="ctr">
              <a:buNone/>
              <a:defRPr>
                <a:solidFill>
                  <a:schemeClr val="tx1">
                    <a:tint val="75000"/>
                  </a:schemeClr>
                </a:solidFill>
              </a:defRPr>
            </a:lvl4pPr>
            <a:lvl5pPr marL="1828846" indent="0" algn="ctr">
              <a:buNone/>
              <a:defRPr>
                <a:solidFill>
                  <a:schemeClr val="tx1">
                    <a:tint val="75000"/>
                  </a:schemeClr>
                </a:solidFill>
              </a:defRPr>
            </a:lvl5pPr>
            <a:lvl6pPr marL="2286057" indent="0" algn="ctr">
              <a:buNone/>
              <a:defRPr>
                <a:solidFill>
                  <a:schemeClr val="tx1">
                    <a:tint val="75000"/>
                  </a:schemeClr>
                </a:solidFill>
              </a:defRPr>
            </a:lvl6pPr>
            <a:lvl7pPr marL="2743268" indent="0" algn="ctr">
              <a:buNone/>
              <a:defRPr>
                <a:solidFill>
                  <a:schemeClr val="tx1">
                    <a:tint val="75000"/>
                  </a:schemeClr>
                </a:solidFill>
              </a:defRPr>
            </a:lvl7pPr>
            <a:lvl8pPr marL="3200481" indent="0" algn="ctr">
              <a:buNone/>
              <a:defRPr>
                <a:solidFill>
                  <a:schemeClr val="tx1">
                    <a:tint val="75000"/>
                  </a:schemeClr>
                </a:solidFill>
              </a:defRPr>
            </a:lvl8pPr>
            <a:lvl9pPr marL="3657692"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D7AAFCBE-C01A-4706-880D-14D1F10B966C}" type="datetimeFigureOut">
              <a:rPr lang="fr-FR" smtClean="0"/>
              <a:t>16/12/2021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F961F7-35D4-40A4-96B2-52CC9EB0EFF4}" type="slidenum">
              <a:rPr lang="fr-FR" smtClean="0"/>
              <a:t>‹N°›</a:t>
            </a:fld>
            <a:endParaRPr lang="fr-FR"/>
          </a:p>
        </p:txBody>
      </p:sp>
    </p:spTree>
    <p:extLst>
      <p:ext uri="{BB962C8B-B14F-4D97-AF65-F5344CB8AC3E}">
        <p14:creationId xmlns:p14="http://schemas.microsoft.com/office/powerpoint/2010/main" val="1397653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7" y="685800"/>
            <a:ext cx="8825659"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11" indent="0">
              <a:buNone/>
              <a:defRPr sz="1600"/>
            </a:lvl2pPr>
            <a:lvl3pPr marL="914422" indent="0">
              <a:buNone/>
              <a:defRPr sz="1600"/>
            </a:lvl3pPr>
            <a:lvl4pPr marL="1371635" indent="0">
              <a:buNone/>
              <a:defRPr sz="1600"/>
            </a:lvl4pPr>
            <a:lvl5pPr marL="1828846" indent="0">
              <a:buNone/>
              <a:defRPr sz="1600"/>
            </a:lvl5pPr>
            <a:lvl6pPr marL="2286057" indent="0">
              <a:buNone/>
              <a:defRPr sz="1600"/>
            </a:lvl6pPr>
            <a:lvl7pPr marL="2743268" indent="0">
              <a:buNone/>
              <a:defRPr sz="1600"/>
            </a:lvl7pPr>
            <a:lvl8pPr marL="3200481" indent="0">
              <a:buNone/>
              <a:defRPr sz="1600"/>
            </a:lvl8pPr>
            <a:lvl9pPr marL="3657692"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6" y="5367325"/>
            <a:ext cx="8825657" cy="493712"/>
          </a:xfrm>
        </p:spPr>
        <p:txBody>
          <a:bodyPr>
            <a:normAutofit/>
          </a:bodyPr>
          <a:lstStyle>
            <a:lvl1pPr marL="0" indent="0">
              <a:buNone/>
              <a:defRPr sz="1200"/>
            </a:lvl1pPr>
            <a:lvl2pPr marL="457211" indent="0">
              <a:buNone/>
              <a:defRPr sz="1200"/>
            </a:lvl2pPr>
            <a:lvl3pPr marL="914422" indent="0">
              <a:buNone/>
              <a:defRPr sz="1001"/>
            </a:lvl3pPr>
            <a:lvl4pPr marL="1371635" indent="0">
              <a:buNone/>
              <a:defRPr sz="900"/>
            </a:lvl4pPr>
            <a:lvl5pPr marL="1828846" indent="0">
              <a:buNone/>
              <a:defRPr sz="900"/>
            </a:lvl5pPr>
            <a:lvl6pPr marL="2286057" indent="0">
              <a:buNone/>
              <a:defRPr sz="900"/>
            </a:lvl6pPr>
            <a:lvl7pPr marL="2743268" indent="0">
              <a:buNone/>
              <a:defRPr sz="900"/>
            </a:lvl7pPr>
            <a:lvl8pPr marL="3200481" indent="0">
              <a:buNone/>
              <a:defRPr sz="900"/>
            </a:lvl8pPr>
            <a:lvl9pPr marL="3657692"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D7AAFCBE-C01A-4706-880D-14D1F10B966C}" type="datetimeFigureOut">
              <a:rPr lang="fr-FR" smtClean="0"/>
              <a:t>16/12/2021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7F961F7-35D4-40A4-96B2-52CC9EB0EFF4}" type="slidenum">
              <a:rPr lang="fr-FR" smtClean="0"/>
              <a:t>‹N°›</a:t>
            </a:fld>
            <a:endParaRPr lang="fr-FR"/>
          </a:p>
        </p:txBody>
      </p:sp>
    </p:spTree>
    <p:extLst>
      <p:ext uri="{BB962C8B-B14F-4D97-AF65-F5344CB8AC3E}">
        <p14:creationId xmlns:p14="http://schemas.microsoft.com/office/powerpoint/2010/main" val="2636823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7" y="1447800"/>
            <a:ext cx="8825659" cy="1981200"/>
          </a:xfrm>
        </p:spPr>
        <p:txBody>
          <a:bodyPr/>
          <a:lstStyle>
            <a:lvl1pPr>
              <a:defRPr sz="4800"/>
            </a:lvl1pPr>
          </a:lstStyle>
          <a:p>
            <a:r>
              <a:rPr lang="fr-FR" smtClean="0"/>
              <a:t>Modifiez le style du titre</a:t>
            </a:r>
            <a:endParaRPr lang="en-US" dirty="0"/>
          </a:p>
        </p:txBody>
      </p:sp>
      <p:sp>
        <p:nvSpPr>
          <p:cNvPr id="8" name="Text Placeholder 3"/>
          <p:cNvSpPr>
            <a:spLocks noGrp="1"/>
          </p:cNvSpPr>
          <p:nvPr>
            <p:ph type="body" sz="half" idx="2"/>
          </p:nvPr>
        </p:nvSpPr>
        <p:spPr>
          <a:xfrm>
            <a:off x="1154957" y="3657600"/>
            <a:ext cx="8825659" cy="2362200"/>
          </a:xfrm>
        </p:spPr>
        <p:txBody>
          <a:bodyPr anchor="ctr">
            <a:normAutofit/>
          </a:bodyPr>
          <a:lstStyle>
            <a:lvl1pPr marL="0" indent="0">
              <a:buNone/>
              <a:defRPr sz="1801"/>
            </a:lvl1pPr>
            <a:lvl2pPr marL="457211" indent="0">
              <a:buNone/>
              <a:defRPr sz="1200"/>
            </a:lvl2pPr>
            <a:lvl3pPr marL="914422" indent="0">
              <a:buNone/>
              <a:defRPr sz="1001"/>
            </a:lvl3pPr>
            <a:lvl4pPr marL="1371635" indent="0">
              <a:buNone/>
              <a:defRPr sz="900"/>
            </a:lvl4pPr>
            <a:lvl5pPr marL="1828846" indent="0">
              <a:buNone/>
              <a:defRPr sz="900"/>
            </a:lvl5pPr>
            <a:lvl6pPr marL="2286057" indent="0">
              <a:buNone/>
              <a:defRPr sz="900"/>
            </a:lvl6pPr>
            <a:lvl7pPr marL="2743268" indent="0">
              <a:buNone/>
              <a:defRPr sz="900"/>
            </a:lvl7pPr>
            <a:lvl8pPr marL="3200481" indent="0">
              <a:buNone/>
              <a:defRPr sz="900"/>
            </a:lvl8pPr>
            <a:lvl9pPr marL="3657692" indent="0">
              <a:buNone/>
              <a:defRPr sz="900"/>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D7AAFCBE-C01A-4706-880D-14D1F10B966C}" type="datetimeFigureOut">
              <a:rPr lang="fr-FR" smtClean="0"/>
              <a:t>16/12/2021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F961F7-35D4-40A4-96B2-52CC9EB0EFF4}" type="slidenum">
              <a:rPr lang="fr-FR" smtClean="0"/>
              <a:t>‹N°›</a:t>
            </a:fld>
            <a:endParaRPr lang="fr-FR"/>
          </a:p>
        </p:txBody>
      </p:sp>
    </p:spTree>
    <p:extLst>
      <p:ext uri="{BB962C8B-B14F-4D97-AF65-F5344CB8AC3E}">
        <p14:creationId xmlns:p14="http://schemas.microsoft.com/office/powerpoint/2010/main" val="1254809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2" y="1447801"/>
            <a:ext cx="7999316" cy="2323374"/>
          </a:xfrm>
        </p:spPr>
        <p:txBody>
          <a:bodyPr/>
          <a:lstStyle>
            <a:lvl1pPr>
              <a:defRPr sz="4800"/>
            </a:lvl1pPr>
          </a:lstStyle>
          <a:p>
            <a:r>
              <a:rPr lang="fr-FR" smtClean="0"/>
              <a:t>Modifiez le style du titre</a:t>
            </a:r>
            <a:endParaRPr lang="en-US" dirty="0"/>
          </a:p>
        </p:txBody>
      </p:sp>
      <p:sp>
        <p:nvSpPr>
          <p:cNvPr id="14" name="Text Placeholder 3"/>
          <p:cNvSpPr>
            <a:spLocks noGrp="1"/>
          </p:cNvSpPr>
          <p:nvPr>
            <p:ph type="body" sz="half" idx="13"/>
          </p:nvPr>
        </p:nvSpPr>
        <p:spPr>
          <a:xfrm>
            <a:off x="1930400" y="3771175"/>
            <a:ext cx="7385828" cy="342174"/>
          </a:xfrm>
        </p:spPr>
        <p:txBody>
          <a:bodyPr anchor="t">
            <a:normAutofit/>
          </a:bodyPr>
          <a:lstStyle>
            <a:lvl1pPr marL="0" indent="0">
              <a:buNone/>
              <a:defRPr lang="en-US" sz="1401" b="0" i="0" kern="1200" cap="small" dirty="0">
                <a:solidFill>
                  <a:schemeClr val="accent1"/>
                </a:solidFill>
                <a:latin typeface="+mj-lt"/>
                <a:ea typeface="+mj-ea"/>
                <a:cs typeface="+mj-cs"/>
              </a:defRPr>
            </a:lvl1pPr>
            <a:lvl2pPr marL="457211" indent="0">
              <a:buNone/>
              <a:defRPr sz="1200"/>
            </a:lvl2pPr>
            <a:lvl3pPr marL="914422" indent="0">
              <a:buNone/>
              <a:defRPr sz="1001"/>
            </a:lvl3pPr>
            <a:lvl4pPr marL="1371635" indent="0">
              <a:buNone/>
              <a:defRPr sz="900"/>
            </a:lvl4pPr>
            <a:lvl5pPr marL="1828846" indent="0">
              <a:buNone/>
              <a:defRPr sz="900"/>
            </a:lvl5pPr>
            <a:lvl6pPr marL="2286057" indent="0">
              <a:buNone/>
              <a:defRPr sz="900"/>
            </a:lvl6pPr>
            <a:lvl7pPr marL="2743268" indent="0">
              <a:buNone/>
              <a:defRPr sz="900"/>
            </a:lvl7pPr>
            <a:lvl8pPr marL="3200481" indent="0">
              <a:buNone/>
              <a:defRPr sz="900"/>
            </a:lvl8pPr>
            <a:lvl9pPr marL="3657692" indent="0">
              <a:buNone/>
              <a:defRPr sz="900"/>
            </a:lvl9pPr>
          </a:lstStyle>
          <a:p>
            <a:pPr lvl="0"/>
            <a:r>
              <a:rPr lang="fr-FR" smtClean="0"/>
              <a:t>Modifier les styles du texte du masque</a:t>
            </a:r>
          </a:p>
        </p:txBody>
      </p:sp>
      <p:sp>
        <p:nvSpPr>
          <p:cNvPr id="10" name="Text Placeholder 3"/>
          <p:cNvSpPr>
            <a:spLocks noGrp="1"/>
          </p:cNvSpPr>
          <p:nvPr>
            <p:ph type="body" sz="half" idx="2"/>
          </p:nvPr>
        </p:nvSpPr>
        <p:spPr>
          <a:xfrm>
            <a:off x="1154957" y="4350657"/>
            <a:ext cx="8825659" cy="1676400"/>
          </a:xfrm>
        </p:spPr>
        <p:txBody>
          <a:bodyPr anchor="ctr">
            <a:normAutofit/>
          </a:bodyPr>
          <a:lstStyle>
            <a:lvl1pPr marL="0" indent="0">
              <a:buNone/>
              <a:defRPr sz="1801"/>
            </a:lvl1pPr>
            <a:lvl2pPr marL="457211" indent="0">
              <a:buNone/>
              <a:defRPr sz="1200"/>
            </a:lvl2pPr>
            <a:lvl3pPr marL="914422" indent="0">
              <a:buNone/>
              <a:defRPr sz="1001"/>
            </a:lvl3pPr>
            <a:lvl4pPr marL="1371635" indent="0">
              <a:buNone/>
              <a:defRPr sz="900"/>
            </a:lvl4pPr>
            <a:lvl5pPr marL="1828846" indent="0">
              <a:buNone/>
              <a:defRPr sz="900"/>
            </a:lvl5pPr>
            <a:lvl6pPr marL="2286057" indent="0">
              <a:buNone/>
              <a:defRPr sz="900"/>
            </a:lvl6pPr>
            <a:lvl7pPr marL="2743268" indent="0">
              <a:buNone/>
              <a:defRPr sz="900"/>
            </a:lvl7pPr>
            <a:lvl8pPr marL="3200481" indent="0">
              <a:buNone/>
              <a:defRPr sz="900"/>
            </a:lvl8pPr>
            <a:lvl9pPr marL="3657692" indent="0">
              <a:buNone/>
              <a:defRPr sz="900"/>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D7AAFCBE-C01A-4706-880D-14D1F10B966C}" type="datetimeFigureOut">
              <a:rPr lang="fr-FR" smtClean="0"/>
              <a:t>16/12/2021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F961F7-35D4-40A4-96B2-52CC9EB0EFF4}" type="slidenum">
              <a:rPr lang="fr-FR" smtClean="0"/>
              <a:t>‹N°›</a:t>
            </a:fld>
            <a:endParaRPr lang="fr-FR"/>
          </a:p>
        </p:txBody>
      </p:sp>
      <p:sp>
        <p:nvSpPr>
          <p:cNvPr id="11" name="TextBox 10"/>
          <p:cNvSpPr txBox="1"/>
          <p:nvPr/>
        </p:nvSpPr>
        <p:spPr>
          <a:xfrm>
            <a:off x="898295" y="971253"/>
            <a:ext cx="801913" cy="1969898"/>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1" dirty="0"/>
              <a:t>“</a:t>
            </a:r>
          </a:p>
        </p:txBody>
      </p:sp>
      <p:sp>
        <p:nvSpPr>
          <p:cNvPr id="13" name="TextBox 12"/>
          <p:cNvSpPr txBox="1"/>
          <p:nvPr/>
        </p:nvSpPr>
        <p:spPr>
          <a:xfrm>
            <a:off x="9330489" y="2613787"/>
            <a:ext cx="801913" cy="1969898"/>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1" dirty="0"/>
              <a:t>”</a:t>
            </a:r>
          </a:p>
        </p:txBody>
      </p:sp>
    </p:spTree>
    <p:extLst>
      <p:ext uri="{BB962C8B-B14F-4D97-AF65-F5344CB8AC3E}">
        <p14:creationId xmlns:p14="http://schemas.microsoft.com/office/powerpoint/2010/main" val="4431272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7" y="3124201"/>
            <a:ext cx="8825659" cy="165318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7" y="4777381"/>
            <a:ext cx="8825659" cy="860400"/>
          </a:xfrm>
        </p:spPr>
        <p:txBody>
          <a:bodyPr anchor="t"/>
          <a:lstStyle>
            <a:lvl1pPr marL="0" indent="0" algn="l">
              <a:buNone/>
              <a:defRPr sz="2000" cap="none">
                <a:solidFill>
                  <a:schemeClr val="accent1"/>
                </a:solidFill>
              </a:defRPr>
            </a:lvl1pPr>
            <a:lvl2pPr marL="457211" indent="0">
              <a:buNone/>
              <a:defRPr sz="1801">
                <a:solidFill>
                  <a:schemeClr val="tx1">
                    <a:tint val="75000"/>
                  </a:schemeClr>
                </a:solidFill>
              </a:defRPr>
            </a:lvl2pPr>
            <a:lvl3pPr marL="914422" indent="0">
              <a:buNone/>
              <a:defRPr sz="1600">
                <a:solidFill>
                  <a:schemeClr val="tx1">
                    <a:tint val="75000"/>
                  </a:schemeClr>
                </a:solidFill>
              </a:defRPr>
            </a:lvl3pPr>
            <a:lvl4pPr marL="1371635" indent="0">
              <a:buNone/>
              <a:defRPr sz="1401">
                <a:solidFill>
                  <a:schemeClr val="tx1">
                    <a:tint val="75000"/>
                  </a:schemeClr>
                </a:solidFill>
              </a:defRPr>
            </a:lvl4pPr>
            <a:lvl5pPr marL="1828846" indent="0">
              <a:buNone/>
              <a:defRPr sz="1401">
                <a:solidFill>
                  <a:schemeClr val="tx1">
                    <a:tint val="75000"/>
                  </a:schemeClr>
                </a:solidFill>
              </a:defRPr>
            </a:lvl5pPr>
            <a:lvl6pPr marL="2286057" indent="0">
              <a:buNone/>
              <a:defRPr sz="1401">
                <a:solidFill>
                  <a:schemeClr val="tx1">
                    <a:tint val="75000"/>
                  </a:schemeClr>
                </a:solidFill>
              </a:defRPr>
            </a:lvl6pPr>
            <a:lvl7pPr marL="2743268" indent="0">
              <a:buNone/>
              <a:defRPr sz="1401">
                <a:solidFill>
                  <a:schemeClr val="tx1">
                    <a:tint val="75000"/>
                  </a:schemeClr>
                </a:solidFill>
              </a:defRPr>
            </a:lvl7pPr>
            <a:lvl8pPr marL="3200481" indent="0">
              <a:buNone/>
              <a:defRPr sz="1401">
                <a:solidFill>
                  <a:schemeClr val="tx1">
                    <a:tint val="75000"/>
                  </a:schemeClr>
                </a:solidFill>
              </a:defRPr>
            </a:lvl8pPr>
            <a:lvl9pPr marL="3657692" indent="0">
              <a:buNone/>
              <a:defRPr sz="1401">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D7AAFCBE-C01A-4706-880D-14D1F10B966C}" type="datetimeFigureOut">
              <a:rPr lang="fr-FR" smtClean="0"/>
              <a:t>16/12/2021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F961F7-35D4-40A4-96B2-52CC9EB0EFF4}" type="slidenum">
              <a:rPr lang="fr-FR" smtClean="0"/>
              <a:t>‹N°›</a:t>
            </a:fld>
            <a:endParaRPr lang="fr-FR"/>
          </a:p>
        </p:txBody>
      </p:sp>
    </p:spTree>
    <p:extLst>
      <p:ext uri="{BB962C8B-B14F-4D97-AF65-F5344CB8AC3E}">
        <p14:creationId xmlns:p14="http://schemas.microsoft.com/office/powerpoint/2010/main" val="392094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1"/>
            </a:lvl1pPr>
          </a:lstStyle>
          <a:p>
            <a:r>
              <a:rPr lang="fr-FR" smtClean="0"/>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11" indent="0">
              <a:buNone/>
              <a:defRPr sz="2000" b="1"/>
            </a:lvl2pPr>
            <a:lvl3pPr marL="914422" indent="0">
              <a:buNone/>
              <a:defRPr sz="1801" b="1"/>
            </a:lvl3pPr>
            <a:lvl4pPr marL="1371635" indent="0">
              <a:buNone/>
              <a:defRPr sz="1600" b="1"/>
            </a:lvl4pPr>
            <a:lvl5pPr marL="1828846" indent="0">
              <a:buNone/>
              <a:defRPr sz="1600" b="1"/>
            </a:lvl5pPr>
            <a:lvl6pPr marL="2286057" indent="0">
              <a:buNone/>
              <a:defRPr sz="1600" b="1"/>
            </a:lvl6pPr>
            <a:lvl7pPr marL="2743268" indent="0">
              <a:buNone/>
              <a:defRPr sz="1600" b="1"/>
            </a:lvl7pPr>
            <a:lvl8pPr marL="3200481" indent="0">
              <a:buNone/>
              <a:defRPr sz="1600" b="1"/>
            </a:lvl8pPr>
            <a:lvl9pPr marL="3657692" indent="0">
              <a:buNone/>
              <a:defRPr sz="1600" b="1"/>
            </a:lvl9pPr>
          </a:lstStyle>
          <a:p>
            <a:pPr lvl="0"/>
            <a:r>
              <a:rPr lang="fr-FR" smtClean="0"/>
              <a:t>Modifier les styles du texte du masque</a:t>
            </a:r>
          </a:p>
        </p:txBody>
      </p:sp>
      <p:sp>
        <p:nvSpPr>
          <p:cNvPr id="16" name="Text Placeholder 3"/>
          <p:cNvSpPr>
            <a:spLocks noGrp="1"/>
          </p:cNvSpPr>
          <p:nvPr>
            <p:ph type="body" sz="half" idx="15"/>
          </p:nvPr>
        </p:nvSpPr>
        <p:spPr>
          <a:xfrm>
            <a:off x="652464" y="2667001"/>
            <a:ext cx="2927349" cy="3589338"/>
          </a:xfrm>
        </p:spPr>
        <p:txBody>
          <a:bodyPr anchor="t">
            <a:normAutofit/>
          </a:bodyPr>
          <a:lstStyle>
            <a:lvl1pPr marL="0" indent="0">
              <a:buNone/>
              <a:defRPr sz="1401"/>
            </a:lvl1pPr>
            <a:lvl2pPr marL="457211" indent="0">
              <a:buNone/>
              <a:defRPr sz="1200"/>
            </a:lvl2pPr>
            <a:lvl3pPr marL="914422" indent="0">
              <a:buNone/>
              <a:defRPr sz="1001"/>
            </a:lvl3pPr>
            <a:lvl4pPr marL="1371635" indent="0">
              <a:buNone/>
              <a:defRPr sz="900"/>
            </a:lvl4pPr>
            <a:lvl5pPr marL="1828846" indent="0">
              <a:buNone/>
              <a:defRPr sz="900"/>
            </a:lvl5pPr>
            <a:lvl6pPr marL="2286057" indent="0">
              <a:buNone/>
              <a:defRPr sz="900"/>
            </a:lvl6pPr>
            <a:lvl7pPr marL="2743268" indent="0">
              <a:buNone/>
              <a:defRPr sz="900"/>
            </a:lvl7pPr>
            <a:lvl8pPr marL="3200481" indent="0">
              <a:buNone/>
              <a:defRPr sz="900"/>
            </a:lvl8pPr>
            <a:lvl9pPr marL="3657692" indent="0">
              <a:buNone/>
              <a:defRPr sz="900"/>
            </a:lvl9pPr>
          </a:lstStyle>
          <a:p>
            <a:pPr lvl="0"/>
            <a:r>
              <a:rPr lang="fr-FR" smtClean="0"/>
              <a:t>Modifier les styles du texte du masque</a:t>
            </a:r>
          </a:p>
        </p:txBody>
      </p:sp>
      <p:sp>
        <p:nvSpPr>
          <p:cNvPr id="5" name="Text Placeholder 4"/>
          <p:cNvSpPr>
            <a:spLocks noGrp="1"/>
          </p:cNvSpPr>
          <p:nvPr>
            <p:ph type="body" sz="quarter" idx="3"/>
          </p:nvPr>
        </p:nvSpPr>
        <p:spPr>
          <a:xfrm>
            <a:off x="3883659" y="1981200"/>
            <a:ext cx="2936242" cy="576262"/>
          </a:xfrm>
        </p:spPr>
        <p:txBody>
          <a:bodyPr anchor="b">
            <a:noAutofit/>
          </a:bodyPr>
          <a:lstStyle>
            <a:lvl1pPr marL="0" indent="0">
              <a:buNone/>
              <a:defRPr sz="2400" b="0">
                <a:solidFill>
                  <a:schemeClr val="accent1"/>
                </a:solidFill>
              </a:defRPr>
            </a:lvl1pPr>
            <a:lvl2pPr marL="457211" indent="0">
              <a:buNone/>
              <a:defRPr sz="2000" b="1"/>
            </a:lvl2pPr>
            <a:lvl3pPr marL="914422" indent="0">
              <a:buNone/>
              <a:defRPr sz="1801" b="1"/>
            </a:lvl3pPr>
            <a:lvl4pPr marL="1371635" indent="0">
              <a:buNone/>
              <a:defRPr sz="1600" b="1"/>
            </a:lvl4pPr>
            <a:lvl5pPr marL="1828846" indent="0">
              <a:buNone/>
              <a:defRPr sz="1600" b="1"/>
            </a:lvl5pPr>
            <a:lvl6pPr marL="2286057" indent="0">
              <a:buNone/>
              <a:defRPr sz="1600" b="1"/>
            </a:lvl6pPr>
            <a:lvl7pPr marL="2743268" indent="0">
              <a:buNone/>
              <a:defRPr sz="1600" b="1"/>
            </a:lvl7pPr>
            <a:lvl8pPr marL="3200481" indent="0">
              <a:buNone/>
              <a:defRPr sz="1600" b="1"/>
            </a:lvl8pPr>
            <a:lvl9pPr marL="3657692" indent="0">
              <a:buNone/>
              <a:defRPr sz="1600" b="1"/>
            </a:lvl9pPr>
          </a:lstStyle>
          <a:p>
            <a:pPr lvl="0"/>
            <a:r>
              <a:rPr lang="fr-FR" smtClean="0"/>
              <a:t>Modifier les styles du texte du masque</a:t>
            </a:r>
          </a:p>
        </p:txBody>
      </p:sp>
      <p:sp>
        <p:nvSpPr>
          <p:cNvPr id="19" name="Text Placeholder 3"/>
          <p:cNvSpPr>
            <a:spLocks noGrp="1"/>
          </p:cNvSpPr>
          <p:nvPr>
            <p:ph type="body" sz="half" idx="16"/>
          </p:nvPr>
        </p:nvSpPr>
        <p:spPr>
          <a:xfrm>
            <a:off x="3873107" y="2667001"/>
            <a:ext cx="2946795" cy="3589338"/>
          </a:xfrm>
        </p:spPr>
        <p:txBody>
          <a:bodyPr anchor="t">
            <a:normAutofit/>
          </a:bodyPr>
          <a:lstStyle>
            <a:lvl1pPr marL="0" indent="0">
              <a:buNone/>
              <a:defRPr sz="1401"/>
            </a:lvl1pPr>
            <a:lvl2pPr marL="457211" indent="0">
              <a:buNone/>
              <a:defRPr sz="1200"/>
            </a:lvl2pPr>
            <a:lvl3pPr marL="914422" indent="0">
              <a:buNone/>
              <a:defRPr sz="1001"/>
            </a:lvl3pPr>
            <a:lvl4pPr marL="1371635" indent="0">
              <a:buNone/>
              <a:defRPr sz="900"/>
            </a:lvl4pPr>
            <a:lvl5pPr marL="1828846" indent="0">
              <a:buNone/>
              <a:defRPr sz="900"/>
            </a:lvl5pPr>
            <a:lvl6pPr marL="2286057" indent="0">
              <a:buNone/>
              <a:defRPr sz="900"/>
            </a:lvl6pPr>
            <a:lvl7pPr marL="2743268" indent="0">
              <a:buNone/>
              <a:defRPr sz="900"/>
            </a:lvl7pPr>
            <a:lvl8pPr marL="3200481" indent="0">
              <a:buNone/>
              <a:defRPr sz="900"/>
            </a:lvl8pPr>
            <a:lvl9pPr marL="3657692" indent="0">
              <a:buNone/>
              <a:defRPr sz="900"/>
            </a:lvl9pPr>
          </a:lstStyle>
          <a:p>
            <a:pPr lvl="0"/>
            <a:r>
              <a:rPr lang="fr-FR" smtClean="0"/>
              <a:t>Modifier les styles du texte du masque</a:t>
            </a:r>
          </a:p>
        </p:txBody>
      </p:sp>
      <p:sp>
        <p:nvSpPr>
          <p:cNvPr id="14" name="Text Placeholder 4"/>
          <p:cNvSpPr>
            <a:spLocks noGrp="1"/>
          </p:cNvSpPr>
          <p:nvPr>
            <p:ph type="body" sz="quarter" idx="13"/>
          </p:nvPr>
        </p:nvSpPr>
        <p:spPr>
          <a:xfrm>
            <a:off x="7124700" y="1981200"/>
            <a:ext cx="2932114" cy="576262"/>
          </a:xfrm>
        </p:spPr>
        <p:txBody>
          <a:bodyPr anchor="b">
            <a:noAutofit/>
          </a:bodyPr>
          <a:lstStyle>
            <a:lvl1pPr marL="0" indent="0">
              <a:buNone/>
              <a:defRPr sz="2400" b="0">
                <a:solidFill>
                  <a:schemeClr val="accent1"/>
                </a:solidFill>
              </a:defRPr>
            </a:lvl1pPr>
            <a:lvl2pPr marL="457211" indent="0">
              <a:buNone/>
              <a:defRPr sz="2000" b="1"/>
            </a:lvl2pPr>
            <a:lvl3pPr marL="914422" indent="0">
              <a:buNone/>
              <a:defRPr sz="1801" b="1"/>
            </a:lvl3pPr>
            <a:lvl4pPr marL="1371635" indent="0">
              <a:buNone/>
              <a:defRPr sz="1600" b="1"/>
            </a:lvl4pPr>
            <a:lvl5pPr marL="1828846" indent="0">
              <a:buNone/>
              <a:defRPr sz="1600" b="1"/>
            </a:lvl5pPr>
            <a:lvl6pPr marL="2286057" indent="0">
              <a:buNone/>
              <a:defRPr sz="1600" b="1"/>
            </a:lvl6pPr>
            <a:lvl7pPr marL="2743268" indent="0">
              <a:buNone/>
              <a:defRPr sz="1600" b="1"/>
            </a:lvl7pPr>
            <a:lvl8pPr marL="3200481" indent="0">
              <a:buNone/>
              <a:defRPr sz="1600" b="1"/>
            </a:lvl8pPr>
            <a:lvl9pPr marL="3657692" indent="0">
              <a:buNone/>
              <a:defRPr sz="1600" b="1"/>
            </a:lvl9pPr>
          </a:lstStyle>
          <a:p>
            <a:pPr lvl="0"/>
            <a:r>
              <a:rPr lang="fr-FR" smtClean="0"/>
              <a:t>Modifier les styles du texte du masque</a:t>
            </a:r>
          </a:p>
        </p:txBody>
      </p:sp>
      <p:sp>
        <p:nvSpPr>
          <p:cNvPr id="20" name="Text Placeholder 3"/>
          <p:cNvSpPr>
            <a:spLocks noGrp="1"/>
          </p:cNvSpPr>
          <p:nvPr>
            <p:ph type="body" sz="half" idx="17"/>
          </p:nvPr>
        </p:nvSpPr>
        <p:spPr>
          <a:xfrm>
            <a:off x="7124700" y="2667001"/>
            <a:ext cx="2932114" cy="3589338"/>
          </a:xfrm>
        </p:spPr>
        <p:txBody>
          <a:bodyPr anchor="t">
            <a:normAutofit/>
          </a:bodyPr>
          <a:lstStyle>
            <a:lvl1pPr marL="0" indent="0">
              <a:buNone/>
              <a:defRPr sz="1401"/>
            </a:lvl1pPr>
            <a:lvl2pPr marL="457211" indent="0">
              <a:buNone/>
              <a:defRPr sz="1200"/>
            </a:lvl2pPr>
            <a:lvl3pPr marL="914422" indent="0">
              <a:buNone/>
              <a:defRPr sz="1001"/>
            </a:lvl3pPr>
            <a:lvl4pPr marL="1371635" indent="0">
              <a:buNone/>
              <a:defRPr sz="900"/>
            </a:lvl4pPr>
            <a:lvl5pPr marL="1828846" indent="0">
              <a:buNone/>
              <a:defRPr sz="900"/>
            </a:lvl5pPr>
            <a:lvl6pPr marL="2286057" indent="0">
              <a:buNone/>
              <a:defRPr sz="900"/>
            </a:lvl6pPr>
            <a:lvl7pPr marL="2743268" indent="0">
              <a:buNone/>
              <a:defRPr sz="900"/>
            </a:lvl7pPr>
            <a:lvl8pPr marL="3200481" indent="0">
              <a:buNone/>
              <a:defRPr sz="900"/>
            </a:lvl8pPr>
            <a:lvl9pPr marL="3657692" indent="0">
              <a:buNone/>
              <a:defRPr sz="900"/>
            </a:lvl9pPr>
          </a:lstStyle>
          <a:p>
            <a:pPr lvl="0"/>
            <a:r>
              <a:rPr lang="fr-FR" smtClean="0"/>
              <a:t>Modifier les styles du texte du masque</a:t>
            </a:r>
          </a:p>
        </p:txBody>
      </p:sp>
      <p:cxnSp>
        <p:nvCxnSpPr>
          <p:cNvPr id="17" name="Straight Connector 16"/>
          <p:cNvCxnSpPr/>
          <p:nvPr/>
        </p:nvCxnSpPr>
        <p:spPr>
          <a:xfrm>
            <a:off x="3726142" y="2133601"/>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8" y="2133601"/>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7AAFCBE-C01A-4706-880D-14D1F10B966C}" type="datetimeFigureOut">
              <a:rPr lang="fr-FR" smtClean="0"/>
              <a:t>16/12/2021</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F961F7-35D4-40A4-96B2-52CC9EB0EFF4}" type="slidenum">
              <a:rPr lang="fr-FR" smtClean="0"/>
              <a:t>‹N°›</a:t>
            </a:fld>
            <a:endParaRPr lang="fr-FR"/>
          </a:p>
        </p:txBody>
      </p:sp>
    </p:spTree>
    <p:extLst>
      <p:ext uri="{BB962C8B-B14F-4D97-AF65-F5344CB8AC3E}">
        <p14:creationId xmlns:p14="http://schemas.microsoft.com/office/powerpoint/2010/main" val="2690120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1"/>
            </a:lvl1pPr>
          </a:lstStyle>
          <a:p>
            <a:r>
              <a:rPr lang="fr-FR" smtClean="0"/>
              <a:t>Modifiez le style du titre</a:t>
            </a:r>
            <a:endParaRPr lang="en-US" dirty="0"/>
          </a:p>
        </p:txBody>
      </p:sp>
      <p:sp>
        <p:nvSpPr>
          <p:cNvPr id="3" name="Text Placeholder 2"/>
          <p:cNvSpPr>
            <a:spLocks noGrp="1"/>
          </p:cNvSpPr>
          <p:nvPr>
            <p:ph type="body" idx="1"/>
          </p:nvPr>
        </p:nvSpPr>
        <p:spPr>
          <a:xfrm>
            <a:off x="652464" y="4250949"/>
            <a:ext cx="2940050" cy="576262"/>
          </a:xfrm>
        </p:spPr>
        <p:txBody>
          <a:bodyPr anchor="b">
            <a:noAutofit/>
          </a:bodyPr>
          <a:lstStyle>
            <a:lvl1pPr marL="0" indent="0">
              <a:buNone/>
              <a:defRPr sz="2400" b="0">
                <a:solidFill>
                  <a:schemeClr val="accent1"/>
                </a:solidFill>
              </a:defRPr>
            </a:lvl1pPr>
            <a:lvl2pPr marL="457211" indent="0">
              <a:buNone/>
              <a:defRPr sz="2000" b="1"/>
            </a:lvl2pPr>
            <a:lvl3pPr marL="914422" indent="0">
              <a:buNone/>
              <a:defRPr sz="1801" b="1"/>
            </a:lvl3pPr>
            <a:lvl4pPr marL="1371635" indent="0">
              <a:buNone/>
              <a:defRPr sz="1600" b="1"/>
            </a:lvl4pPr>
            <a:lvl5pPr marL="1828846" indent="0">
              <a:buNone/>
              <a:defRPr sz="1600" b="1"/>
            </a:lvl5pPr>
            <a:lvl6pPr marL="2286057" indent="0">
              <a:buNone/>
              <a:defRPr sz="1600" b="1"/>
            </a:lvl6pPr>
            <a:lvl7pPr marL="2743268" indent="0">
              <a:buNone/>
              <a:defRPr sz="1600" b="1"/>
            </a:lvl7pPr>
            <a:lvl8pPr marL="3200481" indent="0">
              <a:buNone/>
              <a:defRPr sz="1600" b="1"/>
            </a:lvl8pPr>
            <a:lvl9pPr marL="3657692" indent="0">
              <a:buNone/>
              <a:defRPr sz="1600" b="1"/>
            </a:lvl9pPr>
          </a:lstStyle>
          <a:p>
            <a:pPr lvl="0"/>
            <a:r>
              <a:rPr lang="fr-FR" smtClean="0"/>
              <a:t>Modifier les styles du texte du masque</a:t>
            </a:r>
          </a:p>
        </p:txBody>
      </p:sp>
      <p:sp>
        <p:nvSpPr>
          <p:cNvPr id="29" name="Picture Placeholder 2"/>
          <p:cNvSpPr>
            <a:spLocks noGrp="1" noChangeAspect="1"/>
          </p:cNvSpPr>
          <p:nvPr>
            <p:ph type="pic" idx="15"/>
          </p:nvPr>
        </p:nvSpPr>
        <p:spPr>
          <a:xfrm>
            <a:off x="652464" y="2209801"/>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11" indent="0">
              <a:buNone/>
              <a:defRPr sz="1600"/>
            </a:lvl2pPr>
            <a:lvl3pPr marL="914422" indent="0">
              <a:buNone/>
              <a:defRPr sz="1600"/>
            </a:lvl3pPr>
            <a:lvl4pPr marL="1371635" indent="0">
              <a:buNone/>
              <a:defRPr sz="1600"/>
            </a:lvl4pPr>
            <a:lvl5pPr marL="1828846" indent="0">
              <a:buNone/>
              <a:defRPr sz="1600"/>
            </a:lvl5pPr>
            <a:lvl6pPr marL="2286057" indent="0">
              <a:buNone/>
              <a:defRPr sz="1600"/>
            </a:lvl6pPr>
            <a:lvl7pPr marL="2743268" indent="0">
              <a:buNone/>
              <a:defRPr sz="1600"/>
            </a:lvl7pPr>
            <a:lvl8pPr marL="3200481" indent="0">
              <a:buNone/>
              <a:defRPr sz="1600"/>
            </a:lvl8pPr>
            <a:lvl9pPr marL="3657692"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652464" y="4827211"/>
            <a:ext cx="2940050" cy="659189"/>
          </a:xfrm>
        </p:spPr>
        <p:txBody>
          <a:bodyPr anchor="t">
            <a:normAutofit/>
          </a:bodyPr>
          <a:lstStyle>
            <a:lvl1pPr marL="0" indent="0">
              <a:buNone/>
              <a:defRPr sz="1401"/>
            </a:lvl1pPr>
            <a:lvl2pPr marL="457211" indent="0">
              <a:buNone/>
              <a:defRPr sz="1200"/>
            </a:lvl2pPr>
            <a:lvl3pPr marL="914422" indent="0">
              <a:buNone/>
              <a:defRPr sz="1001"/>
            </a:lvl3pPr>
            <a:lvl4pPr marL="1371635" indent="0">
              <a:buNone/>
              <a:defRPr sz="900"/>
            </a:lvl4pPr>
            <a:lvl5pPr marL="1828846" indent="0">
              <a:buNone/>
              <a:defRPr sz="900"/>
            </a:lvl5pPr>
            <a:lvl6pPr marL="2286057" indent="0">
              <a:buNone/>
              <a:defRPr sz="900"/>
            </a:lvl6pPr>
            <a:lvl7pPr marL="2743268" indent="0">
              <a:buNone/>
              <a:defRPr sz="900"/>
            </a:lvl7pPr>
            <a:lvl8pPr marL="3200481" indent="0">
              <a:buNone/>
              <a:defRPr sz="900"/>
            </a:lvl8pPr>
            <a:lvl9pPr marL="3657692" indent="0">
              <a:buNone/>
              <a:defRPr sz="900"/>
            </a:lvl9pPr>
          </a:lstStyle>
          <a:p>
            <a:pPr lvl="0"/>
            <a:r>
              <a:rPr lang="fr-FR" smtClean="0"/>
              <a:t>Modifier les styles du texte du masque</a:t>
            </a:r>
          </a:p>
        </p:txBody>
      </p:sp>
      <p:sp>
        <p:nvSpPr>
          <p:cNvPr id="5" name="Text Placeholder 4"/>
          <p:cNvSpPr>
            <a:spLocks noGrp="1"/>
          </p:cNvSpPr>
          <p:nvPr>
            <p:ph type="body" sz="quarter" idx="3"/>
          </p:nvPr>
        </p:nvSpPr>
        <p:spPr>
          <a:xfrm>
            <a:off x="3889376" y="4250949"/>
            <a:ext cx="2930524" cy="576262"/>
          </a:xfrm>
        </p:spPr>
        <p:txBody>
          <a:bodyPr anchor="b">
            <a:noAutofit/>
          </a:bodyPr>
          <a:lstStyle>
            <a:lvl1pPr marL="0" indent="0">
              <a:buNone/>
              <a:defRPr sz="2400" b="0">
                <a:solidFill>
                  <a:schemeClr val="accent1"/>
                </a:solidFill>
              </a:defRPr>
            </a:lvl1pPr>
            <a:lvl2pPr marL="457211" indent="0">
              <a:buNone/>
              <a:defRPr sz="2000" b="1"/>
            </a:lvl2pPr>
            <a:lvl3pPr marL="914422" indent="0">
              <a:buNone/>
              <a:defRPr sz="1801" b="1"/>
            </a:lvl3pPr>
            <a:lvl4pPr marL="1371635" indent="0">
              <a:buNone/>
              <a:defRPr sz="1600" b="1"/>
            </a:lvl4pPr>
            <a:lvl5pPr marL="1828846" indent="0">
              <a:buNone/>
              <a:defRPr sz="1600" b="1"/>
            </a:lvl5pPr>
            <a:lvl6pPr marL="2286057" indent="0">
              <a:buNone/>
              <a:defRPr sz="1600" b="1"/>
            </a:lvl6pPr>
            <a:lvl7pPr marL="2743268" indent="0">
              <a:buNone/>
              <a:defRPr sz="1600" b="1"/>
            </a:lvl7pPr>
            <a:lvl8pPr marL="3200481" indent="0">
              <a:buNone/>
              <a:defRPr sz="1600" b="1"/>
            </a:lvl8pPr>
            <a:lvl9pPr marL="3657692" indent="0">
              <a:buNone/>
              <a:defRPr sz="1600" b="1"/>
            </a:lvl9pPr>
          </a:lstStyle>
          <a:p>
            <a:pPr lvl="0"/>
            <a:r>
              <a:rPr lang="fr-FR" smtClean="0"/>
              <a:t>Modifier les styles du texte du masque</a:t>
            </a:r>
          </a:p>
        </p:txBody>
      </p:sp>
      <p:sp>
        <p:nvSpPr>
          <p:cNvPr id="30" name="Picture Placeholder 2"/>
          <p:cNvSpPr>
            <a:spLocks noGrp="1" noChangeAspect="1"/>
          </p:cNvSpPr>
          <p:nvPr>
            <p:ph type="pic" idx="21"/>
          </p:nvPr>
        </p:nvSpPr>
        <p:spPr>
          <a:xfrm>
            <a:off x="3889374" y="2209801"/>
            <a:ext cx="293052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11" indent="0">
              <a:buNone/>
              <a:defRPr sz="1600"/>
            </a:lvl2pPr>
            <a:lvl3pPr marL="914422" indent="0">
              <a:buNone/>
              <a:defRPr sz="1600"/>
            </a:lvl3pPr>
            <a:lvl4pPr marL="1371635" indent="0">
              <a:buNone/>
              <a:defRPr sz="1600"/>
            </a:lvl4pPr>
            <a:lvl5pPr marL="1828846" indent="0">
              <a:buNone/>
              <a:defRPr sz="1600"/>
            </a:lvl5pPr>
            <a:lvl6pPr marL="2286057" indent="0">
              <a:buNone/>
              <a:defRPr sz="1600"/>
            </a:lvl6pPr>
            <a:lvl7pPr marL="2743268" indent="0">
              <a:buNone/>
              <a:defRPr sz="1600"/>
            </a:lvl7pPr>
            <a:lvl8pPr marL="3200481" indent="0">
              <a:buNone/>
              <a:defRPr sz="1600"/>
            </a:lvl8pPr>
            <a:lvl9pPr marL="3657692"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3888026" y="4827210"/>
            <a:ext cx="2934405" cy="659189"/>
          </a:xfrm>
        </p:spPr>
        <p:txBody>
          <a:bodyPr anchor="t">
            <a:normAutofit/>
          </a:bodyPr>
          <a:lstStyle>
            <a:lvl1pPr marL="0" indent="0">
              <a:buNone/>
              <a:defRPr sz="1401"/>
            </a:lvl1pPr>
            <a:lvl2pPr marL="457211" indent="0">
              <a:buNone/>
              <a:defRPr sz="1200"/>
            </a:lvl2pPr>
            <a:lvl3pPr marL="914422" indent="0">
              <a:buNone/>
              <a:defRPr sz="1001"/>
            </a:lvl3pPr>
            <a:lvl4pPr marL="1371635" indent="0">
              <a:buNone/>
              <a:defRPr sz="900"/>
            </a:lvl4pPr>
            <a:lvl5pPr marL="1828846" indent="0">
              <a:buNone/>
              <a:defRPr sz="900"/>
            </a:lvl5pPr>
            <a:lvl6pPr marL="2286057" indent="0">
              <a:buNone/>
              <a:defRPr sz="900"/>
            </a:lvl6pPr>
            <a:lvl7pPr marL="2743268" indent="0">
              <a:buNone/>
              <a:defRPr sz="900"/>
            </a:lvl7pPr>
            <a:lvl8pPr marL="3200481" indent="0">
              <a:buNone/>
              <a:defRPr sz="900"/>
            </a:lvl8pPr>
            <a:lvl9pPr marL="3657692" indent="0">
              <a:buNone/>
              <a:defRPr sz="900"/>
            </a:lvl9pPr>
          </a:lstStyle>
          <a:p>
            <a:pPr lvl="0"/>
            <a:r>
              <a:rPr lang="fr-FR" smtClean="0"/>
              <a:t>Modifier les styles du texte du masque</a:t>
            </a:r>
          </a:p>
        </p:txBody>
      </p:sp>
      <p:sp>
        <p:nvSpPr>
          <p:cNvPr id="14" name="Text Placeholder 4"/>
          <p:cNvSpPr>
            <a:spLocks noGrp="1"/>
          </p:cNvSpPr>
          <p:nvPr>
            <p:ph type="body" sz="quarter" idx="13"/>
          </p:nvPr>
        </p:nvSpPr>
        <p:spPr>
          <a:xfrm>
            <a:off x="7124700" y="4250949"/>
            <a:ext cx="2932114" cy="576262"/>
          </a:xfrm>
        </p:spPr>
        <p:txBody>
          <a:bodyPr anchor="b">
            <a:noAutofit/>
          </a:bodyPr>
          <a:lstStyle>
            <a:lvl1pPr marL="0" indent="0">
              <a:buNone/>
              <a:defRPr sz="2400" b="0">
                <a:solidFill>
                  <a:schemeClr val="accent1"/>
                </a:solidFill>
              </a:defRPr>
            </a:lvl1pPr>
            <a:lvl2pPr marL="457211" indent="0">
              <a:buNone/>
              <a:defRPr sz="2000" b="1"/>
            </a:lvl2pPr>
            <a:lvl3pPr marL="914422" indent="0">
              <a:buNone/>
              <a:defRPr sz="1801" b="1"/>
            </a:lvl3pPr>
            <a:lvl4pPr marL="1371635" indent="0">
              <a:buNone/>
              <a:defRPr sz="1600" b="1"/>
            </a:lvl4pPr>
            <a:lvl5pPr marL="1828846" indent="0">
              <a:buNone/>
              <a:defRPr sz="1600" b="1"/>
            </a:lvl5pPr>
            <a:lvl6pPr marL="2286057" indent="0">
              <a:buNone/>
              <a:defRPr sz="1600" b="1"/>
            </a:lvl6pPr>
            <a:lvl7pPr marL="2743268" indent="0">
              <a:buNone/>
              <a:defRPr sz="1600" b="1"/>
            </a:lvl7pPr>
            <a:lvl8pPr marL="3200481" indent="0">
              <a:buNone/>
              <a:defRPr sz="1600" b="1"/>
            </a:lvl8pPr>
            <a:lvl9pPr marL="3657692" indent="0">
              <a:buNone/>
              <a:defRPr sz="1600" b="1"/>
            </a:lvl9pPr>
          </a:lstStyle>
          <a:p>
            <a:pPr lvl="0"/>
            <a:r>
              <a:rPr lang="fr-FR" smtClean="0"/>
              <a:t>Modifier les styles du texte du masque</a:t>
            </a:r>
          </a:p>
        </p:txBody>
      </p:sp>
      <p:sp>
        <p:nvSpPr>
          <p:cNvPr id="31" name="Picture Placeholder 2"/>
          <p:cNvSpPr>
            <a:spLocks noGrp="1" noChangeAspect="1"/>
          </p:cNvSpPr>
          <p:nvPr>
            <p:ph type="pic" idx="22"/>
          </p:nvPr>
        </p:nvSpPr>
        <p:spPr>
          <a:xfrm>
            <a:off x="7124699" y="2209801"/>
            <a:ext cx="293211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11" indent="0">
              <a:buNone/>
              <a:defRPr sz="1600"/>
            </a:lvl2pPr>
            <a:lvl3pPr marL="914422" indent="0">
              <a:buNone/>
              <a:defRPr sz="1600"/>
            </a:lvl3pPr>
            <a:lvl4pPr marL="1371635" indent="0">
              <a:buNone/>
              <a:defRPr sz="1600"/>
            </a:lvl4pPr>
            <a:lvl5pPr marL="1828846" indent="0">
              <a:buNone/>
              <a:defRPr sz="1600"/>
            </a:lvl5pPr>
            <a:lvl6pPr marL="2286057" indent="0">
              <a:buNone/>
              <a:defRPr sz="1600"/>
            </a:lvl6pPr>
            <a:lvl7pPr marL="2743268" indent="0">
              <a:buNone/>
              <a:defRPr sz="1600"/>
            </a:lvl7pPr>
            <a:lvl8pPr marL="3200481" indent="0">
              <a:buNone/>
              <a:defRPr sz="1600"/>
            </a:lvl8pPr>
            <a:lvl9pPr marL="3657692"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124576" y="4827210"/>
            <a:ext cx="2935996" cy="659189"/>
          </a:xfrm>
        </p:spPr>
        <p:txBody>
          <a:bodyPr anchor="t">
            <a:normAutofit/>
          </a:bodyPr>
          <a:lstStyle>
            <a:lvl1pPr marL="0" indent="0">
              <a:buNone/>
              <a:defRPr sz="1401"/>
            </a:lvl1pPr>
            <a:lvl2pPr marL="457211" indent="0">
              <a:buNone/>
              <a:defRPr sz="1200"/>
            </a:lvl2pPr>
            <a:lvl3pPr marL="914422" indent="0">
              <a:buNone/>
              <a:defRPr sz="1001"/>
            </a:lvl3pPr>
            <a:lvl4pPr marL="1371635" indent="0">
              <a:buNone/>
              <a:defRPr sz="900"/>
            </a:lvl4pPr>
            <a:lvl5pPr marL="1828846" indent="0">
              <a:buNone/>
              <a:defRPr sz="900"/>
            </a:lvl5pPr>
            <a:lvl6pPr marL="2286057" indent="0">
              <a:buNone/>
              <a:defRPr sz="900"/>
            </a:lvl6pPr>
            <a:lvl7pPr marL="2743268" indent="0">
              <a:buNone/>
              <a:defRPr sz="900"/>
            </a:lvl7pPr>
            <a:lvl8pPr marL="3200481" indent="0">
              <a:buNone/>
              <a:defRPr sz="900"/>
            </a:lvl8pPr>
            <a:lvl9pPr marL="3657692" indent="0">
              <a:buNone/>
              <a:defRPr sz="900"/>
            </a:lvl9pPr>
          </a:lstStyle>
          <a:p>
            <a:pPr lvl="0"/>
            <a:r>
              <a:rPr lang="fr-FR" smtClean="0"/>
              <a:t>Modifier les styles du texte du masque</a:t>
            </a:r>
          </a:p>
        </p:txBody>
      </p:sp>
      <p:cxnSp>
        <p:nvCxnSpPr>
          <p:cNvPr id="17" name="Straight Connector 16"/>
          <p:cNvCxnSpPr/>
          <p:nvPr/>
        </p:nvCxnSpPr>
        <p:spPr>
          <a:xfrm>
            <a:off x="3726142" y="2133601"/>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8" y="2133601"/>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7AAFCBE-C01A-4706-880D-14D1F10B966C}" type="datetimeFigureOut">
              <a:rPr lang="fr-FR" smtClean="0"/>
              <a:t>16/12/2021</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F961F7-35D4-40A4-96B2-52CC9EB0EFF4}" type="slidenum">
              <a:rPr lang="fr-FR" smtClean="0"/>
              <a:t>‹N°›</a:t>
            </a:fld>
            <a:endParaRPr lang="fr-FR"/>
          </a:p>
        </p:txBody>
      </p:sp>
    </p:spTree>
    <p:extLst>
      <p:ext uri="{BB962C8B-B14F-4D97-AF65-F5344CB8AC3E}">
        <p14:creationId xmlns:p14="http://schemas.microsoft.com/office/powerpoint/2010/main" val="61934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D7AAFCBE-C01A-4706-880D-14D1F10B966C}" type="datetimeFigureOut">
              <a:rPr lang="fr-FR" smtClean="0"/>
              <a:t>16/12/2021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F961F7-35D4-40A4-96B2-52CC9EB0EFF4}" type="slidenum">
              <a:rPr lang="fr-FR" smtClean="0"/>
              <a:t>‹N°›</a:t>
            </a:fld>
            <a:endParaRPr lang="fr-FR"/>
          </a:p>
        </p:txBody>
      </p:sp>
    </p:spTree>
    <p:extLst>
      <p:ext uri="{BB962C8B-B14F-4D97-AF65-F5344CB8AC3E}">
        <p14:creationId xmlns:p14="http://schemas.microsoft.com/office/powerpoint/2010/main" val="23614060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3" y="430215"/>
            <a:ext cx="1752601" cy="5826125"/>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652465" y="887414"/>
            <a:ext cx="7423148" cy="5368924"/>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D7AAFCBE-C01A-4706-880D-14D1F10B966C}" type="datetimeFigureOut">
              <a:rPr lang="fr-FR" smtClean="0"/>
              <a:t>16/12/2021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F961F7-35D4-40A4-96B2-52CC9EB0EFF4}" type="slidenum">
              <a:rPr lang="fr-FR" smtClean="0"/>
              <a:t>‹N°›</a:t>
            </a:fld>
            <a:endParaRPr lang="fr-FR"/>
          </a:p>
        </p:txBody>
      </p:sp>
    </p:spTree>
    <p:extLst>
      <p:ext uri="{BB962C8B-B14F-4D97-AF65-F5344CB8AC3E}">
        <p14:creationId xmlns:p14="http://schemas.microsoft.com/office/powerpoint/2010/main" val="3665225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D7AAFCBE-C01A-4706-880D-14D1F10B966C}" type="datetimeFigureOut">
              <a:rPr lang="fr-FR" smtClean="0"/>
              <a:t>16/12/2021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F961F7-35D4-40A4-96B2-52CC9EB0EFF4}" type="slidenum">
              <a:rPr lang="fr-FR" smtClean="0"/>
              <a:t>‹N°›</a:t>
            </a:fld>
            <a:endParaRPr lang="fr-FR"/>
          </a:p>
        </p:txBody>
      </p:sp>
    </p:spTree>
    <p:extLst>
      <p:ext uri="{BB962C8B-B14F-4D97-AF65-F5344CB8AC3E}">
        <p14:creationId xmlns:p14="http://schemas.microsoft.com/office/powerpoint/2010/main" val="1489258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5"/>
            <a:ext cx="8825657" cy="1915647"/>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7" y="4777381"/>
            <a:ext cx="8825659" cy="860400"/>
          </a:xfrm>
        </p:spPr>
        <p:txBody>
          <a:bodyPr anchor="t"/>
          <a:lstStyle>
            <a:lvl1pPr marL="0" indent="0" algn="l">
              <a:buNone/>
              <a:defRPr sz="2000" cap="all">
                <a:solidFill>
                  <a:schemeClr val="accent1"/>
                </a:solidFill>
              </a:defRPr>
            </a:lvl1pPr>
            <a:lvl2pPr marL="457211" indent="0">
              <a:buNone/>
              <a:defRPr sz="1801">
                <a:solidFill>
                  <a:schemeClr val="tx1">
                    <a:tint val="75000"/>
                  </a:schemeClr>
                </a:solidFill>
              </a:defRPr>
            </a:lvl2pPr>
            <a:lvl3pPr marL="914422" indent="0">
              <a:buNone/>
              <a:defRPr sz="1600">
                <a:solidFill>
                  <a:schemeClr val="tx1">
                    <a:tint val="75000"/>
                  </a:schemeClr>
                </a:solidFill>
              </a:defRPr>
            </a:lvl3pPr>
            <a:lvl4pPr marL="1371635" indent="0">
              <a:buNone/>
              <a:defRPr sz="1401">
                <a:solidFill>
                  <a:schemeClr val="tx1">
                    <a:tint val="75000"/>
                  </a:schemeClr>
                </a:solidFill>
              </a:defRPr>
            </a:lvl4pPr>
            <a:lvl5pPr marL="1828846" indent="0">
              <a:buNone/>
              <a:defRPr sz="1401">
                <a:solidFill>
                  <a:schemeClr val="tx1">
                    <a:tint val="75000"/>
                  </a:schemeClr>
                </a:solidFill>
              </a:defRPr>
            </a:lvl5pPr>
            <a:lvl6pPr marL="2286057" indent="0">
              <a:buNone/>
              <a:defRPr sz="1401">
                <a:solidFill>
                  <a:schemeClr val="tx1">
                    <a:tint val="75000"/>
                  </a:schemeClr>
                </a:solidFill>
              </a:defRPr>
            </a:lvl6pPr>
            <a:lvl7pPr marL="2743268" indent="0">
              <a:buNone/>
              <a:defRPr sz="1401">
                <a:solidFill>
                  <a:schemeClr val="tx1">
                    <a:tint val="75000"/>
                  </a:schemeClr>
                </a:solidFill>
              </a:defRPr>
            </a:lvl7pPr>
            <a:lvl8pPr marL="3200481" indent="0">
              <a:buNone/>
              <a:defRPr sz="1401">
                <a:solidFill>
                  <a:schemeClr val="tx1">
                    <a:tint val="75000"/>
                  </a:schemeClr>
                </a:solidFill>
              </a:defRPr>
            </a:lvl8pPr>
            <a:lvl9pPr marL="3657692" indent="0">
              <a:buNone/>
              <a:defRPr sz="1401">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D7AAFCBE-C01A-4706-880D-14D1F10B966C}" type="datetimeFigureOut">
              <a:rPr lang="fr-FR" smtClean="0"/>
              <a:t>16/12/2021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F961F7-35D4-40A4-96B2-52CC9EB0EFF4}" type="slidenum">
              <a:rPr lang="fr-FR" smtClean="0"/>
              <a:t>‹N°›</a:t>
            </a:fld>
            <a:endParaRPr lang="fr-FR"/>
          </a:p>
        </p:txBody>
      </p:sp>
    </p:spTree>
    <p:extLst>
      <p:ext uri="{BB962C8B-B14F-4D97-AF65-F5344CB8AC3E}">
        <p14:creationId xmlns:p14="http://schemas.microsoft.com/office/powerpoint/2010/main" val="2017191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03314" y="2060575"/>
            <a:ext cx="4396340" cy="4195763"/>
          </a:xfrm>
        </p:spPr>
        <p:txBody>
          <a:bodyPr>
            <a:normAutofit/>
          </a:bodyPr>
          <a:lstStyle>
            <a:lvl1pPr>
              <a:defRPr sz="1801"/>
            </a:lvl1pPr>
            <a:lvl2pPr>
              <a:defRPr sz="1600"/>
            </a:lvl2pPr>
            <a:lvl3pPr>
              <a:defRPr sz="1401"/>
            </a:lvl3pPr>
            <a:lvl4pPr>
              <a:defRPr sz="1200"/>
            </a:lvl4pPr>
            <a:lvl5pPr>
              <a:defRPr sz="1200"/>
            </a:lvl5pPr>
            <a:lvl6pPr>
              <a:defRPr sz="1200"/>
            </a:lvl6pPr>
            <a:lvl7pPr>
              <a:defRPr sz="1200"/>
            </a:lvl7pPr>
            <a:lvl8pPr>
              <a:defRPr sz="1200"/>
            </a:lvl8pPr>
            <a:lvl9pPr>
              <a:defRPr sz="12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654494" y="2056093"/>
            <a:ext cx="4396341" cy="4200245"/>
          </a:xfrm>
        </p:spPr>
        <p:txBody>
          <a:bodyPr>
            <a:normAutofit/>
          </a:bodyPr>
          <a:lstStyle>
            <a:lvl1pPr>
              <a:defRPr sz="1801"/>
            </a:lvl1pPr>
            <a:lvl2pPr>
              <a:defRPr sz="1600"/>
            </a:lvl2pPr>
            <a:lvl3pPr>
              <a:defRPr sz="1401"/>
            </a:lvl3pPr>
            <a:lvl4pPr>
              <a:defRPr sz="1200"/>
            </a:lvl4pPr>
            <a:lvl5pPr>
              <a:defRPr sz="1200"/>
            </a:lvl5pPr>
            <a:lvl6pPr>
              <a:defRPr sz="1200"/>
            </a:lvl6pPr>
            <a:lvl7pPr>
              <a:defRPr sz="1200"/>
            </a:lvl7pPr>
            <a:lvl8pPr>
              <a:defRPr sz="1200"/>
            </a:lvl8pPr>
            <a:lvl9pPr>
              <a:defRPr sz="12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D7AAFCBE-C01A-4706-880D-14D1F10B966C}" type="datetimeFigureOut">
              <a:rPr lang="fr-FR" smtClean="0"/>
              <a:t>16/12/2021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7F961F7-35D4-40A4-96B2-52CC9EB0EFF4}" type="slidenum">
              <a:rPr lang="fr-FR" smtClean="0"/>
              <a:t>‹N°›</a:t>
            </a:fld>
            <a:endParaRPr lang="fr-FR"/>
          </a:p>
        </p:txBody>
      </p:sp>
    </p:spTree>
    <p:extLst>
      <p:ext uri="{BB962C8B-B14F-4D97-AF65-F5344CB8AC3E}">
        <p14:creationId xmlns:p14="http://schemas.microsoft.com/office/powerpoint/2010/main" val="3376369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03314" y="1905000"/>
            <a:ext cx="4396338" cy="576262"/>
          </a:xfrm>
        </p:spPr>
        <p:txBody>
          <a:bodyPr anchor="b">
            <a:noAutofit/>
          </a:bodyPr>
          <a:lstStyle>
            <a:lvl1pPr marL="0" indent="0">
              <a:buNone/>
              <a:defRPr sz="2400" b="0">
                <a:solidFill>
                  <a:schemeClr val="accent1"/>
                </a:solidFill>
              </a:defRPr>
            </a:lvl1pPr>
            <a:lvl2pPr marL="457211" indent="0">
              <a:buNone/>
              <a:defRPr sz="2000" b="1"/>
            </a:lvl2pPr>
            <a:lvl3pPr marL="914422" indent="0">
              <a:buNone/>
              <a:defRPr sz="1801" b="1"/>
            </a:lvl3pPr>
            <a:lvl4pPr marL="1371635" indent="0">
              <a:buNone/>
              <a:defRPr sz="1600" b="1"/>
            </a:lvl4pPr>
            <a:lvl5pPr marL="1828846" indent="0">
              <a:buNone/>
              <a:defRPr sz="1600" b="1"/>
            </a:lvl5pPr>
            <a:lvl6pPr marL="2286057" indent="0">
              <a:buNone/>
              <a:defRPr sz="1600" b="1"/>
            </a:lvl6pPr>
            <a:lvl7pPr marL="2743268" indent="0">
              <a:buNone/>
              <a:defRPr sz="1600" b="1"/>
            </a:lvl7pPr>
            <a:lvl8pPr marL="3200481" indent="0">
              <a:buNone/>
              <a:defRPr sz="1600" b="1"/>
            </a:lvl8pPr>
            <a:lvl9pPr marL="3657692"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1103314" y="2514600"/>
            <a:ext cx="4396340" cy="3741738"/>
          </a:xfrm>
        </p:spPr>
        <p:txBody>
          <a:bodyPr>
            <a:normAutofit/>
          </a:bodyPr>
          <a:lstStyle>
            <a:lvl1pPr>
              <a:defRPr sz="1801"/>
            </a:lvl1pPr>
            <a:lvl2pPr>
              <a:defRPr sz="1600"/>
            </a:lvl2pPr>
            <a:lvl3pPr>
              <a:defRPr sz="1401"/>
            </a:lvl3pPr>
            <a:lvl4pPr>
              <a:defRPr sz="1200"/>
            </a:lvl4pPr>
            <a:lvl5pPr>
              <a:defRPr sz="1200"/>
            </a:lvl5pPr>
            <a:lvl6pPr>
              <a:defRPr sz="1200"/>
            </a:lvl6pPr>
            <a:lvl7pPr>
              <a:defRPr sz="1200"/>
            </a:lvl7pPr>
            <a:lvl8pPr>
              <a:defRPr sz="1200"/>
            </a:lvl8pPr>
            <a:lvl9pPr>
              <a:defRPr sz="12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654498" y="1905000"/>
            <a:ext cx="4396340" cy="576262"/>
          </a:xfrm>
        </p:spPr>
        <p:txBody>
          <a:bodyPr anchor="b">
            <a:noAutofit/>
          </a:bodyPr>
          <a:lstStyle>
            <a:lvl1pPr marL="0" indent="0">
              <a:buNone/>
              <a:defRPr sz="2400" b="0">
                <a:solidFill>
                  <a:schemeClr val="accent1"/>
                </a:solidFill>
              </a:defRPr>
            </a:lvl1pPr>
            <a:lvl2pPr marL="457211" indent="0">
              <a:buNone/>
              <a:defRPr sz="2000" b="1"/>
            </a:lvl2pPr>
            <a:lvl3pPr marL="914422" indent="0">
              <a:buNone/>
              <a:defRPr sz="1801" b="1"/>
            </a:lvl3pPr>
            <a:lvl4pPr marL="1371635" indent="0">
              <a:buNone/>
              <a:defRPr sz="1600" b="1"/>
            </a:lvl4pPr>
            <a:lvl5pPr marL="1828846" indent="0">
              <a:buNone/>
              <a:defRPr sz="1600" b="1"/>
            </a:lvl5pPr>
            <a:lvl6pPr marL="2286057" indent="0">
              <a:buNone/>
              <a:defRPr sz="1600" b="1"/>
            </a:lvl6pPr>
            <a:lvl7pPr marL="2743268" indent="0">
              <a:buNone/>
              <a:defRPr sz="1600" b="1"/>
            </a:lvl7pPr>
            <a:lvl8pPr marL="3200481" indent="0">
              <a:buNone/>
              <a:defRPr sz="1600" b="1"/>
            </a:lvl8pPr>
            <a:lvl9pPr marL="3657692"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5654498" y="2514600"/>
            <a:ext cx="4396340" cy="3741738"/>
          </a:xfrm>
        </p:spPr>
        <p:txBody>
          <a:bodyPr>
            <a:normAutofit/>
          </a:bodyPr>
          <a:lstStyle>
            <a:lvl1pPr>
              <a:defRPr sz="1801"/>
            </a:lvl1pPr>
            <a:lvl2pPr>
              <a:defRPr sz="1600"/>
            </a:lvl2pPr>
            <a:lvl3pPr>
              <a:defRPr sz="1401"/>
            </a:lvl3pPr>
            <a:lvl4pPr>
              <a:defRPr sz="1200"/>
            </a:lvl4pPr>
            <a:lvl5pPr>
              <a:defRPr sz="1200"/>
            </a:lvl5pPr>
            <a:lvl6pPr>
              <a:defRPr sz="1200"/>
            </a:lvl6pPr>
            <a:lvl7pPr>
              <a:defRPr sz="1200"/>
            </a:lvl7pPr>
            <a:lvl8pPr>
              <a:defRPr sz="1200"/>
            </a:lvl8pPr>
            <a:lvl9pPr>
              <a:defRPr sz="12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D7AAFCBE-C01A-4706-880D-14D1F10B966C}" type="datetimeFigureOut">
              <a:rPr lang="fr-FR" smtClean="0"/>
              <a:t>16/12/2021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7F961F7-35D4-40A4-96B2-52CC9EB0EFF4}" type="slidenum">
              <a:rPr lang="fr-FR" smtClean="0"/>
              <a:t>‹N°›</a:t>
            </a:fld>
            <a:endParaRPr lang="fr-FR"/>
          </a:p>
        </p:txBody>
      </p:sp>
    </p:spTree>
    <p:extLst>
      <p:ext uri="{BB962C8B-B14F-4D97-AF65-F5344CB8AC3E}">
        <p14:creationId xmlns:p14="http://schemas.microsoft.com/office/powerpoint/2010/main" val="2174515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7" name="Date Placeholder 2"/>
          <p:cNvSpPr>
            <a:spLocks noGrp="1"/>
          </p:cNvSpPr>
          <p:nvPr>
            <p:ph type="dt" sz="half" idx="10"/>
          </p:nvPr>
        </p:nvSpPr>
        <p:spPr/>
        <p:txBody>
          <a:bodyPr/>
          <a:lstStyle/>
          <a:p>
            <a:fld id="{D7AAFCBE-C01A-4706-880D-14D1F10B966C}" type="datetimeFigureOut">
              <a:rPr lang="fr-FR" smtClean="0"/>
              <a:t>16/12/2021</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D7F961F7-35D4-40A4-96B2-52CC9EB0EFF4}" type="slidenum">
              <a:rPr lang="fr-FR" smtClean="0"/>
              <a:t>‹N°›</a:t>
            </a:fld>
            <a:endParaRPr lang="fr-FR"/>
          </a:p>
        </p:txBody>
      </p:sp>
    </p:spTree>
    <p:extLst>
      <p:ext uri="{BB962C8B-B14F-4D97-AF65-F5344CB8AC3E}">
        <p14:creationId xmlns:p14="http://schemas.microsoft.com/office/powerpoint/2010/main" val="3111191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7AAFCBE-C01A-4706-880D-14D1F10B966C}" type="datetimeFigureOut">
              <a:rPr lang="fr-FR" smtClean="0"/>
              <a:t>16/12/2021</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D7F961F7-35D4-40A4-96B2-52CC9EB0EFF4}" type="slidenum">
              <a:rPr lang="fr-FR" smtClean="0"/>
              <a:t>‹N°›</a:t>
            </a:fld>
            <a:endParaRPr lang="fr-FR"/>
          </a:p>
        </p:txBody>
      </p:sp>
    </p:spTree>
    <p:extLst>
      <p:ext uri="{BB962C8B-B14F-4D97-AF65-F5344CB8AC3E}">
        <p14:creationId xmlns:p14="http://schemas.microsoft.com/office/powerpoint/2010/main" val="170453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1447801"/>
            <a:ext cx="3401065" cy="14478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4784617" y="1447800"/>
            <a:ext cx="5195996" cy="4572000"/>
          </a:xfrm>
        </p:spPr>
        <p:txBody>
          <a:bodyPr anchor="ctr">
            <a:normAutofit/>
          </a:bodyPr>
          <a:lstStyle>
            <a:lvl1pPr>
              <a:defRPr sz="2000"/>
            </a:lvl1pPr>
            <a:lvl2pPr>
              <a:defRPr sz="1801"/>
            </a:lvl2pPr>
            <a:lvl3pPr>
              <a:defRPr sz="1600"/>
            </a:lvl3pPr>
            <a:lvl4pPr>
              <a:defRPr sz="1401"/>
            </a:lvl4pPr>
            <a:lvl5pPr>
              <a:defRPr sz="1401"/>
            </a:lvl5pPr>
            <a:lvl6pPr>
              <a:defRPr sz="1401"/>
            </a:lvl6pPr>
            <a:lvl7pPr>
              <a:defRPr sz="1401"/>
            </a:lvl7pPr>
            <a:lvl8pPr>
              <a:defRPr sz="1401"/>
            </a:lvl8pPr>
            <a:lvl9pPr>
              <a:defRPr sz="1401"/>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154955" y="3129280"/>
            <a:ext cx="3401063" cy="2895599"/>
          </a:xfrm>
        </p:spPr>
        <p:txBody>
          <a:bodyPr/>
          <a:lstStyle>
            <a:lvl1pPr marL="0" indent="0">
              <a:buNone/>
              <a:defRPr sz="1401"/>
            </a:lvl1pPr>
            <a:lvl2pPr marL="457211" indent="0">
              <a:buNone/>
              <a:defRPr sz="1200"/>
            </a:lvl2pPr>
            <a:lvl3pPr marL="914422" indent="0">
              <a:buNone/>
              <a:defRPr sz="1001"/>
            </a:lvl3pPr>
            <a:lvl4pPr marL="1371635" indent="0">
              <a:buNone/>
              <a:defRPr sz="900"/>
            </a:lvl4pPr>
            <a:lvl5pPr marL="1828846" indent="0">
              <a:buNone/>
              <a:defRPr sz="900"/>
            </a:lvl5pPr>
            <a:lvl6pPr marL="2286057" indent="0">
              <a:buNone/>
              <a:defRPr sz="900"/>
            </a:lvl6pPr>
            <a:lvl7pPr marL="2743268" indent="0">
              <a:buNone/>
              <a:defRPr sz="900"/>
            </a:lvl7pPr>
            <a:lvl8pPr marL="3200481" indent="0">
              <a:buNone/>
              <a:defRPr sz="900"/>
            </a:lvl8pPr>
            <a:lvl9pPr marL="3657692" indent="0">
              <a:buNone/>
              <a:defRPr sz="900"/>
            </a:lvl9pPr>
          </a:lstStyle>
          <a:p>
            <a:pPr lvl="0"/>
            <a:r>
              <a:rPr lang="fr-FR" smtClean="0"/>
              <a:t>Modifier les styles du texte du masque</a:t>
            </a:r>
          </a:p>
        </p:txBody>
      </p:sp>
      <p:sp>
        <p:nvSpPr>
          <p:cNvPr id="7" name="Date Placeholder 4"/>
          <p:cNvSpPr>
            <a:spLocks noGrp="1"/>
          </p:cNvSpPr>
          <p:nvPr>
            <p:ph type="dt" sz="half" idx="10"/>
          </p:nvPr>
        </p:nvSpPr>
        <p:spPr/>
        <p:txBody>
          <a:bodyPr/>
          <a:lstStyle/>
          <a:p>
            <a:fld id="{D7AAFCBE-C01A-4706-880D-14D1F10B966C}" type="datetimeFigureOut">
              <a:rPr lang="fr-FR" smtClean="0"/>
              <a:t>16/12/2021</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D7F961F7-35D4-40A4-96B2-52CC9EB0EFF4}" type="slidenum">
              <a:rPr lang="fr-FR" smtClean="0"/>
              <a:t>‹N°›</a:t>
            </a:fld>
            <a:endParaRPr lang="fr-FR"/>
          </a:p>
        </p:txBody>
      </p:sp>
    </p:spTree>
    <p:extLst>
      <p:ext uri="{BB962C8B-B14F-4D97-AF65-F5344CB8AC3E}">
        <p14:creationId xmlns:p14="http://schemas.microsoft.com/office/powerpoint/2010/main" val="3432371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7" cy="157480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949549"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11" indent="0">
              <a:buNone/>
              <a:defRPr sz="1600"/>
            </a:lvl2pPr>
            <a:lvl3pPr marL="914422" indent="0">
              <a:buNone/>
              <a:defRPr sz="1600"/>
            </a:lvl3pPr>
            <a:lvl4pPr marL="1371635" indent="0">
              <a:buNone/>
              <a:defRPr sz="1600"/>
            </a:lvl4pPr>
            <a:lvl5pPr marL="1828846" indent="0">
              <a:buNone/>
              <a:defRPr sz="1600"/>
            </a:lvl5pPr>
            <a:lvl6pPr marL="2286057" indent="0">
              <a:buNone/>
              <a:defRPr sz="1600"/>
            </a:lvl6pPr>
            <a:lvl7pPr marL="2743268" indent="0">
              <a:buNone/>
              <a:defRPr sz="1600"/>
            </a:lvl7pPr>
            <a:lvl8pPr marL="3200481" indent="0">
              <a:buNone/>
              <a:defRPr sz="1600"/>
            </a:lvl8pPr>
            <a:lvl9pPr marL="3657692"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5" y="3657600"/>
            <a:ext cx="5084980" cy="1371600"/>
          </a:xfrm>
        </p:spPr>
        <p:txBody>
          <a:bodyPr>
            <a:normAutofit/>
          </a:bodyPr>
          <a:lstStyle>
            <a:lvl1pPr marL="0" indent="0">
              <a:buNone/>
              <a:defRPr sz="1401"/>
            </a:lvl1pPr>
            <a:lvl2pPr marL="457211" indent="0">
              <a:buNone/>
              <a:defRPr sz="1200"/>
            </a:lvl2pPr>
            <a:lvl3pPr marL="914422" indent="0">
              <a:buNone/>
              <a:defRPr sz="1001"/>
            </a:lvl3pPr>
            <a:lvl4pPr marL="1371635" indent="0">
              <a:buNone/>
              <a:defRPr sz="900"/>
            </a:lvl4pPr>
            <a:lvl5pPr marL="1828846" indent="0">
              <a:buNone/>
              <a:defRPr sz="900"/>
            </a:lvl5pPr>
            <a:lvl6pPr marL="2286057" indent="0">
              <a:buNone/>
              <a:defRPr sz="900"/>
            </a:lvl6pPr>
            <a:lvl7pPr marL="2743268" indent="0">
              <a:buNone/>
              <a:defRPr sz="900"/>
            </a:lvl7pPr>
            <a:lvl8pPr marL="3200481" indent="0">
              <a:buNone/>
              <a:defRPr sz="900"/>
            </a:lvl8pPr>
            <a:lvl9pPr marL="3657692"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D7AAFCBE-C01A-4706-880D-14D1F10B966C}" type="datetimeFigureOut">
              <a:rPr lang="fr-FR" smtClean="0"/>
              <a:t>16/12/2021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7F961F7-35D4-40A4-96B2-52CC9EB0EFF4}" type="slidenum">
              <a:rPr lang="fr-FR" smtClean="0"/>
              <a:t>‹N°›</a:t>
            </a:fld>
            <a:endParaRPr lang="fr-FR"/>
          </a:p>
        </p:txBody>
      </p:sp>
    </p:spTree>
    <p:extLst>
      <p:ext uri="{BB962C8B-B14F-4D97-AF65-F5344CB8AC3E}">
        <p14:creationId xmlns:p14="http://schemas.microsoft.com/office/powerpoint/2010/main" val="3098064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2" y="2669687"/>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1" y="2892349"/>
            <a:ext cx="1522412" cy="2365453"/>
          </a:xfrm>
          <a:prstGeom prst="rect">
            <a:avLst/>
          </a:prstGeom>
        </p:spPr>
      </p:pic>
      <p:sp>
        <p:nvSpPr>
          <p:cNvPr id="16" name="Oval 15"/>
          <p:cNvSpPr/>
          <p:nvPr/>
        </p:nvSpPr>
        <p:spPr>
          <a:xfrm>
            <a:off x="8609014" y="1676401"/>
            <a:ext cx="2819401"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200"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4" y="6092866"/>
            <a:ext cx="993733" cy="765134"/>
          </a:xfrm>
          <a:prstGeom prst="rect">
            <a:avLst/>
          </a:prstGeom>
        </p:spPr>
      </p:pic>
      <p:sp>
        <p:nvSpPr>
          <p:cNvPr id="14" name="Rectangle 13"/>
          <p:cNvSpPr/>
          <p:nvPr/>
        </p:nvSpPr>
        <p:spPr>
          <a:xfrm>
            <a:off x="10437814" y="0"/>
            <a:ext cx="685801"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4" y="452718"/>
            <a:ext cx="9404724" cy="1400530"/>
          </a:xfrm>
          <a:prstGeom prst="rect">
            <a:avLst/>
          </a:prstGeom>
        </p:spPr>
        <p:txBody>
          <a:bodyPr vert="horz" lIns="91440" tIns="45720" rIns="91440" bIns="45720" rtlCol="0" anchor="t">
            <a:noAutofit/>
          </a:bodyPr>
          <a:lstStyle/>
          <a:p>
            <a:r>
              <a:rPr lang="fr-FR" smtClean="0"/>
              <a:t>Modifiez le style du titre</a:t>
            </a:r>
            <a:endParaRPr lang="en-US" dirty="0"/>
          </a:p>
        </p:txBody>
      </p:sp>
      <p:sp>
        <p:nvSpPr>
          <p:cNvPr id="3" name="Text Placeholder 2"/>
          <p:cNvSpPr>
            <a:spLocks noGrp="1"/>
          </p:cNvSpPr>
          <p:nvPr>
            <p:ph type="body" idx="1"/>
          </p:nvPr>
        </p:nvSpPr>
        <p:spPr>
          <a:xfrm>
            <a:off x="1103313" y="2052920"/>
            <a:ext cx="8946540" cy="4195481"/>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rot="5400000">
            <a:off x="10155643" y="1790702"/>
            <a:ext cx="990599" cy="304798"/>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D7AAFCBE-C01A-4706-880D-14D1F10B966C}" type="datetimeFigureOut">
              <a:rPr lang="fr-FR" smtClean="0"/>
              <a:t>16/12/2021</a:t>
            </a:fld>
            <a:endParaRPr lang="fr-FR"/>
          </a:p>
        </p:txBody>
      </p:sp>
      <p:sp>
        <p:nvSpPr>
          <p:cNvPr id="5" name="Footer Placeholder 4"/>
          <p:cNvSpPr>
            <a:spLocks noGrp="1"/>
          </p:cNvSpPr>
          <p:nvPr>
            <p:ph type="ftr" sz="quarter" idx="3"/>
          </p:nvPr>
        </p:nvSpPr>
        <p:spPr>
          <a:xfrm rot="5400000">
            <a:off x="8951573" y="3225297"/>
            <a:ext cx="3859795" cy="304802"/>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3" y="295731"/>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7F961F7-35D4-40A4-96B2-52CC9EB0EFF4}" type="slidenum">
              <a:rPr lang="fr-FR" smtClean="0"/>
              <a:t>‹N°›</a:t>
            </a:fld>
            <a:endParaRPr lang="fr-FR"/>
          </a:p>
        </p:txBody>
      </p:sp>
    </p:spTree>
    <p:extLst>
      <p:ext uri="{BB962C8B-B14F-4D97-AF65-F5344CB8AC3E}">
        <p14:creationId xmlns:p14="http://schemas.microsoft.com/office/powerpoint/2010/main" val="2524758866"/>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457211" rtl="0" eaLnBrk="1" latinLnBrk="0" hangingPunct="1">
        <a:spcBef>
          <a:spcPct val="0"/>
        </a:spcBef>
        <a:buNone/>
        <a:defRPr sz="4201"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9" indent="-342909" algn="l" defTabSz="457211" rtl="0" eaLnBrk="1" latinLnBrk="0" hangingPunct="1">
        <a:spcBef>
          <a:spcPts val="1001"/>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69" indent="-285756" algn="l" defTabSz="457211" rtl="0" eaLnBrk="1" latinLnBrk="0" hangingPunct="1">
        <a:spcBef>
          <a:spcPts val="1001"/>
        </a:spcBef>
        <a:spcAft>
          <a:spcPts val="0"/>
        </a:spcAft>
        <a:buClr>
          <a:schemeClr val="accent1"/>
        </a:buClr>
        <a:buSzPct val="80000"/>
        <a:buFont typeface="Wingdings 3" charset="2"/>
        <a:buChar char=""/>
        <a:defRPr sz="1801" b="0" i="0" kern="1200">
          <a:solidFill>
            <a:schemeClr val="tx1"/>
          </a:solidFill>
          <a:latin typeface="+mj-lt"/>
          <a:ea typeface="+mj-ea"/>
          <a:cs typeface="+mj-cs"/>
        </a:defRPr>
      </a:lvl2pPr>
      <a:lvl3pPr marL="1143028" indent="-228606" algn="l" defTabSz="457211" rtl="0" eaLnBrk="1" latinLnBrk="0" hangingPunct="1">
        <a:spcBef>
          <a:spcPts val="1001"/>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40" indent="-228606" algn="l" defTabSz="457211" rtl="0" eaLnBrk="1" latinLnBrk="0" hangingPunct="1">
        <a:spcBef>
          <a:spcPts val="1001"/>
        </a:spcBef>
        <a:spcAft>
          <a:spcPts val="0"/>
        </a:spcAft>
        <a:buClr>
          <a:schemeClr val="accent1"/>
        </a:buClr>
        <a:buSzPct val="80000"/>
        <a:buFont typeface="Wingdings 3" charset="2"/>
        <a:buChar char=""/>
        <a:defRPr sz="1401" b="0" i="0" kern="1200">
          <a:solidFill>
            <a:schemeClr val="tx1"/>
          </a:solidFill>
          <a:latin typeface="+mj-lt"/>
          <a:ea typeface="+mj-ea"/>
          <a:cs typeface="+mj-cs"/>
        </a:defRPr>
      </a:lvl4pPr>
      <a:lvl5pPr marL="2057451" indent="-228606" algn="l" defTabSz="457211" rtl="0" eaLnBrk="1" latinLnBrk="0" hangingPunct="1">
        <a:spcBef>
          <a:spcPts val="1001"/>
        </a:spcBef>
        <a:spcAft>
          <a:spcPts val="0"/>
        </a:spcAft>
        <a:buClr>
          <a:schemeClr val="accent1"/>
        </a:buClr>
        <a:buSzPct val="80000"/>
        <a:buFont typeface="Wingdings 3" charset="2"/>
        <a:buChar char=""/>
        <a:defRPr sz="1401" b="0" i="0" kern="1200">
          <a:solidFill>
            <a:schemeClr val="tx1"/>
          </a:solidFill>
          <a:latin typeface="+mj-lt"/>
          <a:ea typeface="+mj-ea"/>
          <a:cs typeface="+mj-cs"/>
        </a:defRPr>
      </a:lvl5pPr>
      <a:lvl6pPr marL="2514664" indent="-228606" algn="l" defTabSz="457211" rtl="0" eaLnBrk="1" latinLnBrk="0" hangingPunct="1">
        <a:spcBef>
          <a:spcPts val="1001"/>
        </a:spcBef>
        <a:spcAft>
          <a:spcPts val="0"/>
        </a:spcAft>
        <a:buClr>
          <a:schemeClr val="accent1"/>
        </a:buClr>
        <a:buSzPct val="80000"/>
        <a:buFont typeface="Wingdings 3" charset="2"/>
        <a:buChar char=""/>
        <a:defRPr sz="1401" b="0" i="0" kern="1200">
          <a:solidFill>
            <a:schemeClr val="tx1"/>
          </a:solidFill>
          <a:latin typeface="+mj-lt"/>
          <a:ea typeface="+mj-ea"/>
          <a:cs typeface="+mj-cs"/>
        </a:defRPr>
      </a:lvl6pPr>
      <a:lvl7pPr marL="2971874" indent="-228606" algn="l" defTabSz="457211" rtl="0" eaLnBrk="1" latinLnBrk="0" hangingPunct="1">
        <a:spcBef>
          <a:spcPts val="1001"/>
        </a:spcBef>
        <a:spcAft>
          <a:spcPts val="0"/>
        </a:spcAft>
        <a:buClr>
          <a:schemeClr val="accent1"/>
        </a:buClr>
        <a:buSzPct val="80000"/>
        <a:buFont typeface="Wingdings 3" charset="2"/>
        <a:buChar char=""/>
        <a:defRPr sz="1401" b="0" i="0" kern="1200">
          <a:solidFill>
            <a:schemeClr val="tx1"/>
          </a:solidFill>
          <a:latin typeface="+mj-lt"/>
          <a:ea typeface="+mj-ea"/>
          <a:cs typeface="+mj-cs"/>
        </a:defRPr>
      </a:lvl7pPr>
      <a:lvl8pPr marL="3429086" indent="-228606" algn="l" defTabSz="457211" rtl="0" eaLnBrk="1" latinLnBrk="0" hangingPunct="1">
        <a:spcBef>
          <a:spcPts val="1001"/>
        </a:spcBef>
        <a:spcAft>
          <a:spcPts val="0"/>
        </a:spcAft>
        <a:buClr>
          <a:schemeClr val="accent1"/>
        </a:buClr>
        <a:buSzPct val="80000"/>
        <a:buFont typeface="Wingdings 3" charset="2"/>
        <a:buChar char=""/>
        <a:defRPr sz="1401" b="0" i="0" kern="1200">
          <a:solidFill>
            <a:schemeClr val="tx1"/>
          </a:solidFill>
          <a:latin typeface="+mj-lt"/>
          <a:ea typeface="+mj-ea"/>
          <a:cs typeface="+mj-cs"/>
        </a:defRPr>
      </a:lvl8pPr>
      <a:lvl9pPr marL="3886297" indent="-228606" algn="l" defTabSz="457211" rtl="0" eaLnBrk="1" latinLnBrk="0" hangingPunct="1">
        <a:spcBef>
          <a:spcPts val="1001"/>
        </a:spcBef>
        <a:spcAft>
          <a:spcPts val="0"/>
        </a:spcAft>
        <a:buClr>
          <a:schemeClr val="accent1"/>
        </a:buClr>
        <a:buSzPct val="80000"/>
        <a:buFont typeface="Wingdings 3" charset="2"/>
        <a:buChar char=""/>
        <a:defRPr sz="1401" b="0" i="0" kern="1200">
          <a:solidFill>
            <a:schemeClr val="tx1"/>
          </a:solidFill>
          <a:latin typeface="+mj-lt"/>
          <a:ea typeface="+mj-ea"/>
          <a:cs typeface="+mj-cs"/>
        </a:defRPr>
      </a:lvl9pPr>
    </p:bodyStyle>
    <p:otherStyle>
      <a:defPPr>
        <a:defRPr lang="en-US"/>
      </a:defPPr>
      <a:lvl1pPr marL="0" algn="l" defTabSz="457211" rtl="0" eaLnBrk="1" latinLnBrk="0" hangingPunct="1">
        <a:defRPr sz="1801" kern="1200">
          <a:solidFill>
            <a:schemeClr val="tx1"/>
          </a:solidFill>
          <a:latin typeface="+mn-lt"/>
          <a:ea typeface="+mn-ea"/>
          <a:cs typeface="+mn-cs"/>
        </a:defRPr>
      </a:lvl1pPr>
      <a:lvl2pPr marL="457211" algn="l" defTabSz="457211" rtl="0" eaLnBrk="1" latinLnBrk="0" hangingPunct="1">
        <a:defRPr sz="1801" kern="1200">
          <a:solidFill>
            <a:schemeClr val="tx1"/>
          </a:solidFill>
          <a:latin typeface="+mn-lt"/>
          <a:ea typeface="+mn-ea"/>
          <a:cs typeface="+mn-cs"/>
        </a:defRPr>
      </a:lvl2pPr>
      <a:lvl3pPr marL="914422" algn="l" defTabSz="457211" rtl="0" eaLnBrk="1" latinLnBrk="0" hangingPunct="1">
        <a:defRPr sz="1801" kern="1200">
          <a:solidFill>
            <a:schemeClr val="tx1"/>
          </a:solidFill>
          <a:latin typeface="+mn-lt"/>
          <a:ea typeface="+mn-ea"/>
          <a:cs typeface="+mn-cs"/>
        </a:defRPr>
      </a:lvl3pPr>
      <a:lvl4pPr marL="1371635" algn="l" defTabSz="457211" rtl="0" eaLnBrk="1" latinLnBrk="0" hangingPunct="1">
        <a:defRPr sz="1801" kern="1200">
          <a:solidFill>
            <a:schemeClr val="tx1"/>
          </a:solidFill>
          <a:latin typeface="+mn-lt"/>
          <a:ea typeface="+mn-ea"/>
          <a:cs typeface="+mn-cs"/>
        </a:defRPr>
      </a:lvl4pPr>
      <a:lvl5pPr marL="1828846" algn="l" defTabSz="457211" rtl="0" eaLnBrk="1" latinLnBrk="0" hangingPunct="1">
        <a:defRPr sz="1801" kern="1200">
          <a:solidFill>
            <a:schemeClr val="tx1"/>
          </a:solidFill>
          <a:latin typeface="+mn-lt"/>
          <a:ea typeface="+mn-ea"/>
          <a:cs typeface="+mn-cs"/>
        </a:defRPr>
      </a:lvl5pPr>
      <a:lvl6pPr marL="2286057" algn="l" defTabSz="457211" rtl="0" eaLnBrk="1" latinLnBrk="0" hangingPunct="1">
        <a:defRPr sz="1801" kern="1200">
          <a:solidFill>
            <a:schemeClr val="tx1"/>
          </a:solidFill>
          <a:latin typeface="+mn-lt"/>
          <a:ea typeface="+mn-ea"/>
          <a:cs typeface="+mn-cs"/>
        </a:defRPr>
      </a:lvl6pPr>
      <a:lvl7pPr marL="2743268" algn="l" defTabSz="457211" rtl="0" eaLnBrk="1" latinLnBrk="0" hangingPunct="1">
        <a:defRPr sz="1801" kern="1200">
          <a:solidFill>
            <a:schemeClr val="tx1"/>
          </a:solidFill>
          <a:latin typeface="+mn-lt"/>
          <a:ea typeface="+mn-ea"/>
          <a:cs typeface="+mn-cs"/>
        </a:defRPr>
      </a:lvl7pPr>
      <a:lvl8pPr marL="3200481" algn="l" defTabSz="457211" rtl="0" eaLnBrk="1" latinLnBrk="0" hangingPunct="1">
        <a:defRPr sz="1801" kern="1200">
          <a:solidFill>
            <a:schemeClr val="tx1"/>
          </a:solidFill>
          <a:latin typeface="+mn-lt"/>
          <a:ea typeface="+mn-ea"/>
          <a:cs typeface="+mn-cs"/>
        </a:defRPr>
      </a:lvl8pPr>
      <a:lvl9pPr marL="3657692" algn="l" defTabSz="457211"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54957" y="1447802"/>
            <a:ext cx="9942534" cy="3329581"/>
          </a:xfrm>
        </p:spPr>
        <p:txBody>
          <a:bodyPr/>
          <a:lstStyle/>
          <a:p>
            <a:r>
              <a:rPr lang="fr-FR" dirty="0" smtClean="0">
                <a:latin typeface="Arial" panose="020B0604020202020204" pitchFamily="34" charset="0"/>
                <a:cs typeface="Arial" panose="020B0604020202020204" pitchFamily="34" charset="0"/>
              </a:rPr>
              <a:t>Formation de parents</a:t>
            </a:r>
            <a:br>
              <a:rPr lang="fr-FR" dirty="0" smtClean="0">
                <a:latin typeface="Arial" panose="020B0604020202020204" pitchFamily="34" charset="0"/>
                <a:cs typeface="Arial" panose="020B0604020202020204" pitchFamily="34" charset="0"/>
              </a:rPr>
            </a:br>
            <a:r>
              <a:rPr lang="fr-FR" dirty="0" smtClean="0">
                <a:latin typeface="Arial" panose="020B0604020202020204" pitchFamily="34" charset="0"/>
                <a:cs typeface="Arial" panose="020B0604020202020204" pitchFamily="34" charset="0"/>
              </a:rPr>
              <a:t>intervenants bénévoles</a:t>
            </a:r>
            <a:endParaRPr lang="fr-FR" dirty="0">
              <a:latin typeface="Arial" panose="020B0604020202020204" pitchFamily="34" charset="0"/>
              <a:cs typeface="Arial" panose="020B0604020202020204" pitchFamily="34" charset="0"/>
            </a:endParaRPr>
          </a:p>
        </p:txBody>
      </p:sp>
      <p:sp>
        <p:nvSpPr>
          <p:cNvPr id="3" name="Sous-titre 2"/>
          <p:cNvSpPr>
            <a:spLocks noGrp="1"/>
          </p:cNvSpPr>
          <p:nvPr>
            <p:ph type="subTitle" idx="1"/>
          </p:nvPr>
        </p:nvSpPr>
        <p:spPr/>
        <p:txBody>
          <a:bodyPr>
            <a:noAutofit/>
          </a:bodyPr>
          <a:lstStyle/>
          <a:p>
            <a:r>
              <a:rPr lang="fr-FR" sz="2400" dirty="0" smtClean="0">
                <a:latin typeface="Arial" panose="020B0604020202020204" pitchFamily="34" charset="0"/>
                <a:cs typeface="Arial" panose="020B0604020202020204" pitchFamily="34" charset="0"/>
              </a:rPr>
              <a:t>SKI NORDIQUE</a:t>
            </a:r>
          </a:p>
          <a:p>
            <a:r>
              <a:rPr lang="fr-FR" sz="2400" dirty="0" smtClean="0">
                <a:latin typeface="Arial" panose="020B0604020202020204" pitchFamily="34" charset="0"/>
                <a:cs typeface="Arial" panose="020B0604020202020204" pitchFamily="34" charset="0"/>
              </a:rPr>
              <a:t>RANDONNÉE</a:t>
            </a:r>
            <a:endParaRPr lang="fr-FR" sz="2400" dirty="0">
              <a:latin typeface="Arial" panose="020B0604020202020204" pitchFamily="34" charset="0"/>
              <a:cs typeface="Arial" panose="020B0604020202020204" pitchFamily="34" charset="0"/>
            </a:endParaRPr>
          </a:p>
        </p:txBody>
      </p:sp>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4957" y="586384"/>
            <a:ext cx="2357170" cy="1706418"/>
          </a:xfrm>
          <a:prstGeom prst="rect">
            <a:avLst/>
          </a:prstGeom>
        </p:spPr>
      </p:pic>
    </p:spTree>
    <p:extLst>
      <p:ext uri="{BB962C8B-B14F-4D97-AF65-F5344CB8AC3E}">
        <p14:creationId xmlns:p14="http://schemas.microsoft.com/office/powerpoint/2010/main" val="19099389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200" dirty="0">
                <a:latin typeface="Arial" panose="020B0604020202020204" pitchFamily="34" charset="0"/>
                <a:cs typeface="Arial" panose="020B0604020202020204" pitchFamily="34" charset="0"/>
              </a:rPr>
              <a:t>la gestion de groupe</a:t>
            </a:r>
            <a:endParaRPr lang="fr-FR" sz="2400"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p:txBody>
          <a:bodyPr>
            <a:normAutofit/>
          </a:bodyPr>
          <a:lstStyle/>
          <a:p>
            <a:r>
              <a:rPr lang="fr-FR" sz="2400" dirty="0">
                <a:latin typeface="Arial" panose="020B0604020202020204" pitchFamily="34" charset="0"/>
                <a:cs typeface="Arial" panose="020B0604020202020204" pitchFamily="34" charset="0"/>
              </a:rPr>
              <a:t>Les règles d’or</a:t>
            </a:r>
          </a:p>
          <a:p>
            <a:pPr lvl="1">
              <a:buFont typeface="Arial" panose="020B0604020202020204" pitchFamily="34" charset="0"/>
              <a:buChar char="•"/>
            </a:pPr>
            <a:r>
              <a:rPr lang="fr-FR" sz="2400" dirty="0">
                <a:latin typeface="Arial" panose="020B0604020202020204" pitchFamily="34" charset="0"/>
                <a:cs typeface="Arial" panose="020B0604020202020204" pitchFamily="34" charset="0"/>
              </a:rPr>
              <a:t>Le groupe doit </a:t>
            </a:r>
            <a:r>
              <a:rPr lang="fr-FR" sz="2400" dirty="0" smtClean="0">
                <a:latin typeface="Arial" panose="020B0604020202020204" pitchFamily="34" charset="0"/>
                <a:cs typeface="Arial" panose="020B0604020202020204" pitchFamily="34" charset="0"/>
              </a:rPr>
              <a:t>avancer </a:t>
            </a:r>
            <a:r>
              <a:rPr lang="fr-FR" sz="2400" dirty="0">
                <a:latin typeface="Arial" panose="020B0604020202020204" pitchFamily="34" charset="0"/>
                <a:cs typeface="Arial" panose="020B0604020202020204" pitchFamily="34" charset="0"/>
              </a:rPr>
              <a:t>facile</a:t>
            </a:r>
          </a:p>
          <a:p>
            <a:pPr lvl="1">
              <a:buFont typeface="Arial" panose="020B0604020202020204" pitchFamily="34" charset="0"/>
              <a:buChar char="•"/>
            </a:pPr>
            <a:r>
              <a:rPr lang="fr-FR" sz="2400" dirty="0">
                <a:latin typeface="Arial" panose="020B0604020202020204" pitchFamily="34" charset="0"/>
                <a:cs typeface="Arial" panose="020B0604020202020204" pitchFamily="34" charset="0"/>
              </a:rPr>
              <a:t>Le groupe doit </a:t>
            </a:r>
            <a:r>
              <a:rPr lang="fr-FR" sz="2400" dirty="0" smtClean="0">
                <a:latin typeface="Arial" panose="020B0604020202020204" pitchFamily="34" charset="0"/>
                <a:cs typeface="Arial" panose="020B0604020202020204" pitchFamily="34" charset="0"/>
              </a:rPr>
              <a:t>avancer </a:t>
            </a:r>
            <a:r>
              <a:rPr lang="fr-FR" sz="2400" dirty="0">
                <a:latin typeface="Arial" panose="020B0604020202020204" pitchFamily="34" charset="0"/>
                <a:cs typeface="Arial" panose="020B0604020202020204" pitchFamily="34" charset="0"/>
              </a:rPr>
              <a:t>au rythme du plus lent</a:t>
            </a:r>
          </a:p>
          <a:p>
            <a:pPr lvl="1">
              <a:buFont typeface="Arial" panose="020B0604020202020204" pitchFamily="34" charset="0"/>
              <a:buChar char="•"/>
            </a:pPr>
            <a:r>
              <a:rPr lang="fr-FR" sz="2400" dirty="0">
                <a:latin typeface="Arial" panose="020B0604020202020204" pitchFamily="34" charset="0"/>
                <a:cs typeface="Arial" panose="020B0604020202020204" pitchFamily="34" charset="0"/>
              </a:rPr>
              <a:t>Le groupe doit </a:t>
            </a:r>
            <a:r>
              <a:rPr lang="fr-FR" sz="2400" dirty="0" smtClean="0">
                <a:latin typeface="Arial" panose="020B0604020202020204" pitchFamily="34" charset="0"/>
                <a:cs typeface="Arial" panose="020B0604020202020204" pitchFamily="34" charset="0"/>
              </a:rPr>
              <a:t>avancer </a:t>
            </a:r>
            <a:r>
              <a:rPr lang="fr-FR" sz="2400" dirty="0">
                <a:latin typeface="Arial" panose="020B0604020202020204" pitchFamily="34" charset="0"/>
                <a:cs typeface="Arial" panose="020B0604020202020204" pitchFamily="34" charset="0"/>
              </a:rPr>
              <a:t>serein</a:t>
            </a:r>
          </a:p>
          <a:p>
            <a:pPr lvl="1">
              <a:buFont typeface="Arial" panose="020B0604020202020204" pitchFamily="34" charset="0"/>
              <a:buChar char="•"/>
            </a:pPr>
            <a:r>
              <a:rPr lang="fr-FR" sz="2400" dirty="0">
                <a:latin typeface="Arial" panose="020B0604020202020204" pitchFamily="34" charset="0"/>
                <a:cs typeface="Arial" panose="020B0604020202020204" pitchFamily="34" charset="0"/>
              </a:rPr>
              <a:t>Des enfants qui discutent, </a:t>
            </a:r>
            <a:r>
              <a:rPr lang="fr-FR" sz="2400" dirty="0" smtClean="0">
                <a:latin typeface="Arial" panose="020B0604020202020204" pitchFamily="34" charset="0"/>
                <a:cs typeface="Arial" panose="020B0604020202020204" pitchFamily="34" charset="0"/>
              </a:rPr>
              <a:t>sont des enfants qui vont bien !</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5519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200" dirty="0" smtClean="0">
                <a:latin typeface="Arial" panose="020B0604020202020204" pitchFamily="34" charset="0"/>
                <a:cs typeface="Arial" panose="020B0604020202020204" pitchFamily="34" charset="0"/>
              </a:rPr>
              <a:t>Le rôle : la </a:t>
            </a:r>
            <a:r>
              <a:rPr lang="fr-FR" sz="4200" dirty="0">
                <a:latin typeface="Arial" panose="020B0604020202020204" pitchFamily="34" charset="0"/>
                <a:cs typeface="Arial" panose="020B0604020202020204" pitchFamily="34" charset="0"/>
              </a:rPr>
              <a:t>gestion de </a:t>
            </a:r>
            <a:r>
              <a:rPr lang="fr-FR" sz="4200" dirty="0" smtClean="0">
                <a:latin typeface="Arial" panose="020B0604020202020204" pitchFamily="34" charset="0"/>
                <a:cs typeface="Arial" panose="020B0604020202020204" pitchFamily="34" charset="0"/>
              </a:rPr>
              <a:t>groupe</a:t>
            </a:r>
            <a:endParaRPr lang="fr-FR" sz="4200" dirty="0"/>
          </a:p>
        </p:txBody>
      </p:sp>
      <p:sp>
        <p:nvSpPr>
          <p:cNvPr id="3" name="Espace réservé du contenu 2"/>
          <p:cNvSpPr>
            <a:spLocks noGrp="1"/>
          </p:cNvSpPr>
          <p:nvPr>
            <p:ph idx="1"/>
          </p:nvPr>
        </p:nvSpPr>
        <p:spPr>
          <a:xfrm>
            <a:off x="1104293" y="1853249"/>
            <a:ext cx="10034761" cy="4422860"/>
          </a:xfrm>
        </p:spPr>
        <p:txBody>
          <a:bodyPr>
            <a:noAutofit/>
          </a:bodyPr>
          <a:lstStyle/>
          <a:p>
            <a:r>
              <a:rPr lang="fr-FR" sz="2400" dirty="0">
                <a:latin typeface="Arial" panose="020B0604020202020204" pitchFamily="34" charset="0"/>
                <a:cs typeface="Arial" panose="020B0604020202020204" pitchFamily="34" charset="0"/>
              </a:rPr>
              <a:t>Le placement des adultes : à l’avant et/ou l’arrière</a:t>
            </a:r>
          </a:p>
          <a:p>
            <a:pPr lvl="1">
              <a:buFont typeface="Arial" panose="020B0604020202020204" pitchFamily="34" charset="0"/>
              <a:buChar char="•"/>
            </a:pPr>
            <a:r>
              <a:rPr lang="fr-FR" sz="2400" dirty="0">
                <a:latin typeface="Arial" panose="020B0604020202020204" pitchFamily="34" charset="0"/>
                <a:cs typeface="Arial" panose="020B0604020202020204" pitchFamily="34" charset="0"/>
              </a:rPr>
              <a:t>À l’avant</a:t>
            </a:r>
          </a:p>
          <a:p>
            <a:pPr lvl="1">
              <a:buFont typeface="Arial" panose="020B0604020202020204" pitchFamily="34" charset="0"/>
              <a:buChar char="•"/>
            </a:pPr>
            <a:r>
              <a:rPr lang="fr-FR" sz="2400" dirty="0">
                <a:latin typeface="Arial" panose="020B0604020202020204" pitchFamily="34" charset="0"/>
                <a:cs typeface="Arial" panose="020B0604020202020204" pitchFamily="34" charset="0"/>
              </a:rPr>
              <a:t>À l’arrière</a:t>
            </a:r>
          </a:p>
          <a:p>
            <a:pPr lvl="1">
              <a:buFont typeface="Arial" panose="020B0604020202020204" pitchFamily="34" charset="0"/>
              <a:buChar char="•"/>
            </a:pPr>
            <a:endParaRPr lang="fr-FR" sz="2400" dirty="0">
              <a:latin typeface="Arial" panose="020B0604020202020204" pitchFamily="34" charset="0"/>
              <a:cs typeface="Arial" panose="020B0604020202020204" pitchFamily="34" charset="0"/>
            </a:endParaRPr>
          </a:p>
          <a:p>
            <a:r>
              <a:rPr lang="fr-FR" sz="2400" dirty="0">
                <a:latin typeface="Arial" panose="020B0604020202020204" pitchFamily="34" charset="0"/>
                <a:cs typeface="Arial" panose="020B0604020202020204" pitchFamily="34" charset="0"/>
              </a:rPr>
              <a:t>les erreurs à ne pas commettre</a:t>
            </a:r>
          </a:p>
          <a:p>
            <a:pPr lvl="1">
              <a:buFont typeface="Arial" panose="020B0604020202020204" pitchFamily="34" charset="0"/>
              <a:buChar char="•"/>
            </a:pPr>
            <a:r>
              <a:rPr lang="fr-FR" sz="2400" dirty="0">
                <a:latin typeface="Arial" panose="020B0604020202020204" pitchFamily="34" charset="0"/>
                <a:cs typeface="Arial" panose="020B0604020202020204" pitchFamily="34" charset="0"/>
              </a:rPr>
              <a:t>Aider un enfant lent ou fatigué en le </a:t>
            </a:r>
            <a:r>
              <a:rPr lang="fr-FR" sz="2400" dirty="0" smtClean="0">
                <a:latin typeface="Arial" panose="020B0604020202020204" pitchFamily="34" charset="0"/>
                <a:cs typeface="Arial" panose="020B0604020202020204" pitchFamily="34" charset="0"/>
              </a:rPr>
              <a:t>tirant ou en le poussant</a:t>
            </a:r>
            <a:endParaRPr lang="fr-FR" sz="2400" dirty="0">
              <a:latin typeface="Arial" panose="020B0604020202020204" pitchFamily="34" charset="0"/>
              <a:cs typeface="Arial" panose="020B0604020202020204" pitchFamily="34" charset="0"/>
            </a:endParaRPr>
          </a:p>
          <a:p>
            <a:pPr lvl="1">
              <a:buFont typeface="Arial" panose="020B0604020202020204" pitchFamily="34" charset="0"/>
              <a:buChar char="•"/>
            </a:pPr>
            <a:r>
              <a:rPr lang="fr-FR" sz="2400" dirty="0">
                <a:latin typeface="Arial" panose="020B0604020202020204" pitchFamily="34" charset="0"/>
                <a:cs typeface="Arial" panose="020B0604020202020204" pitchFamily="34" charset="0"/>
              </a:rPr>
              <a:t>Surcharger les enfants </a:t>
            </a:r>
            <a:r>
              <a:rPr lang="fr-FR" sz="2400" dirty="0" smtClean="0">
                <a:latin typeface="Arial" panose="020B0604020202020204" pitchFamily="34" charset="0"/>
                <a:cs typeface="Arial" panose="020B0604020202020204" pitchFamily="34" charset="0"/>
              </a:rPr>
              <a:t>d’informations</a:t>
            </a:r>
            <a:endParaRPr lang="fr-FR" sz="2400" dirty="0">
              <a:latin typeface="Arial" panose="020B0604020202020204" pitchFamily="34" charset="0"/>
              <a:cs typeface="Arial" panose="020B0604020202020204" pitchFamily="34" charset="0"/>
            </a:endParaRPr>
          </a:p>
          <a:p>
            <a:pPr lvl="1">
              <a:buFont typeface="Arial" panose="020B0604020202020204" pitchFamily="34" charset="0"/>
              <a:buChar char="•"/>
            </a:pPr>
            <a:r>
              <a:rPr lang="fr-FR" sz="2400" dirty="0">
                <a:latin typeface="Arial" panose="020B0604020202020204" pitchFamily="34" charset="0"/>
                <a:cs typeface="Arial" panose="020B0604020202020204" pitchFamily="34" charset="0"/>
              </a:rPr>
              <a:t>Crier pour encourager</a:t>
            </a:r>
          </a:p>
        </p:txBody>
      </p:sp>
    </p:spTree>
    <p:extLst>
      <p:ext uri="{BB962C8B-B14F-4D97-AF65-F5344CB8AC3E}">
        <p14:creationId xmlns:p14="http://schemas.microsoft.com/office/powerpoint/2010/main" val="83103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Arial" panose="020B0604020202020204" pitchFamily="34" charset="0"/>
                <a:cs typeface="Arial" panose="020B0604020202020204" pitchFamily="34" charset="0"/>
              </a:rPr>
              <a:t>Le rôle : la gestion du groupe</a:t>
            </a:r>
            <a:endParaRPr lang="fr-FR"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p:txBody>
          <a:bodyPr>
            <a:normAutofit/>
          </a:bodyPr>
          <a:lstStyle/>
          <a:p>
            <a:r>
              <a:rPr lang="fr-FR" sz="2400" dirty="0" smtClean="0">
                <a:latin typeface="Arial" panose="020B0604020202020204" pitchFamily="34" charset="0"/>
                <a:cs typeface="Arial" panose="020B0604020202020204" pitchFamily="34" charset="0"/>
              </a:rPr>
              <a:t>En cas de chute grave :</a:t>
            </a:r>
          </a:p>
          <a:p>
            <a:pPr marL="0" indent="0">
              <a:buNone/>
            </a:pPr>
            <a:r>
              <a:rPr lang="fr-FR" sz="2400" dirty="0" smtClean="0">
                <a:latin typeface="Arial" panose="020B0604020202020204" pitchFamily="34" charset="0"/>
                <a:cs typeface="Arial" panose="020B0604020202020204" pitchFamily="34" charset="0"/>
              </a:rPr>
              <a:t>Protéger l’ensemble du groupe </a:t>
            </a:r>
          </a:p>
          <a:p>
            <a:pPr marL="0" indent="0">
              <a:buNone/>
            </a:pPr>
            <a:r>
              <a:rPr lang="fr-FR" sz="2400" dirty="0" smtClean="0">
                <a:latin typeface="Arial" panose="020B0604020202020204" pitchFamily="34" charset="0"/>
                <a:cs typeface="Arial" panose="020B0604020202020204" pitchFamily="34" charset="0"/>
              </a:rPr>
              <a:t>Alerter les secours et/ou la gendarmerie, puis l’enseignant</a:t>
            </a:r>
            <a:endParaRPr lang="fr-FR" sz="2400" dirty="0">
              <a:latin typeface="Arial" panose="020B0604020202020204" pitchFamily="34" charset="0"/>
              <a:cs typeface="Arial" panose="020B0604020202020204" pitchFamily="34" charset="0"/>
            </a:endParaRPr>
          </a:p>
          <a:p>
            <a:pPr marL="0" indent="0">
              <a:buNone/>
            </a:pPr>
            <a:r>
              <a:rPr lang="fr-FR" sz="2400" dirty="0" smtClean="0">
                <a:latin typeface="Arial" panose="020B0604020202020204" pitchFamily="34" charset="0"/>
                <a:cs typeface="Arial" panose="020B0604020202020204" pitchFamily="34" charset="0"/>
              </a:rPr>
              <a:t>Secourir la personne accidentée</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98391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Arial" panose="020B0604020202020204" pitchFamily="34" charset="0"/>
                <a:cs typeface="Arial" panose="020B0604020202020204" pitchFamily="34" charset="0"/>
              </a:rPr>
              <a:t>La sortie</a:t>
            </a:r>
            <a:endParaRPr lang="fr-FR"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p:txBody>
          <a:bodyPr>
            <a:normAutofit/>
          </a:bodyPr>
          <a:lstStyle/>
          <a:p>
            <a:r>
              <a:rPr lang="fr-FR" sz="2400" dirty="0" smtClean="0">
                <a:latin typeface="Arial" panose="020B0604020202020204" pitchFamily="34" charset="0"/>
                <a:cs typeface="Arial" panose="020B0604020202020204" pitchFamily="34" charset="0"/>
              </a:rPr>
              <a:t>3 moments importants</a:t>
            </a:r>
          </a:p>
          <a:p>
            <a:endParaRPr lang="fr-FR" sz="2400" dirty="0" smtClean="0">
              <a:latin typeface="Arial" panose="020B0604020202020204" pitchFamily="34" charset="0"/>
              <a:cs typeface="Arial" panose="020B0604020202020204" pitchFamily="34" charset="0"/>
            </a:endParaRPr>
          </a:p>
          <a:p>
            <a:pPr lvl="1"/>
            <a:r>
              <a:rPr lang="fr-FR" sz="2400" dirty="0" smtClean="0">
                <a:latin typeface="Arial" panose="020B0604020202020204" pitchFamily="34" charset="0"/>
                <a:cs typeface="Arial" panose="020B0604020202020204" pitchFamily="34" charset="0"/>
              </a:rPr>
              <a:t>Le départ</a:t>
            </a:r>
          </a:p>
          <a:p>
            <a:pPr lvl="1"/>
            <a:endParaRPr lang="fr-FR" sz="2400" dirty="0" smtClean="0">
              <a:latin typeface="Arial" panose="020B0604020202020204" pitchFamily="34" charset="0"/>
              <a:cs typeface="Arial" panose="020B0604020202020204" pitchFamily="34" charset="0"/>
            </a:endParaRPr>
          </a:p>
          <a:p>
            <a:pPr lvl="1"/>
            <a:r>
              <a:rPr lang="fr-FR" sz="2400" dirty="0" smtClean="0">
                <a:latin typeface="Arial" panose="020B0604020202020204" pitchFamily="34" charset="0"/>
                <a:cs typeface="Arial" panose="020B0604020202020204" pitchFamily="34" charset="0"/>
              </a:rPr>
              <a:t>Pendant la sortie : le parcours ou les ateliers</a:t>
            </a:r>
          </a:p>
          <a:p>
            <a:pPr lvl="1"/>
            <a:endParaRPr lang="fr-FR" sz="2400" dirty="0" smtClean="0">
              <a:latin typeface="Arial" panose="020B0604020202020204" pitchFamily="34" charset="0"/>
              <a:cs typeface="Arial" panose="020B0604020202020204" pitchFamily="34" charset="0"/>
            </a:endParaRPr>
          </a:p>
          <a:p>
            <a:pPr lvl="1"/>
            <a:r>
              <a:rPr lang="fr-FR" sz="2400" dirty="0" smtClean="0">
                <a:latin typeface="Arial" panose="020B0604020202020204" pitchFamily="34" charset="0"/>
                <a:cs typeface="Arial" panose="020B0604020202020204" pitchFamily="34" charset="0"/>
              </a:rPr>
              <a:t>La fin de la sortie et le retour à l’école</a:t>
            </a:r>
          </a:p>
        </p:txBody>
      </p:sp>
    </p:spTree>
    <p:extLst>
      <p:ext uri="{BB962C8B-B14F-4D97-AF65-F5344CB8AC3E}">
        <p14:creationId xmlns:p14="http://schemas.microsoft.com/office/powerpoint/2010/main" val="2990431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Arial" panose="020B0604020202020204" pitchFamily="34" charset="0"/>
                <a:cs typeface="Arial" panose="020B0604020202020204" pitchFamily="34" charset="0"/>
              </a:rPr>
              <a:t>La sortie : le départ</a:t>
            </a:r>
            <a:endParaRPr lang="fr-FR"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1103313" y="1496292"/>
            <a:ext cx="10014960" cy="4752110"/>
          </a:xfrm>
        </p:spPr>
        <p:txBody>
          <a:bodyPr>
            <a:normAutofit/>
          </a:bodyPr>
          <a:lstStyle/>
          <a:p>
            <a:pPr>
              <a:defRPr/>
            </a:pPr>
            <a:r>
              <a:rPr lang="fr-FR" altLang="fr-FR" sz="2400" dirty="0" smtClean="0">
                <a:latin typeface="Arial" panose="020B0604020202020204" pitchFamily="34" charset="0"/>
                <a:cs typeface="Arial" panose="020B0604020202020204" pitchFamily="34" charset="0"/>
              </a:rPr>
              <a:t>connaitre </a:t>
            </a:r>
            <a:r>
              <a:rPr lang="fr-FR" altLang="fr-FR" sz="2400" dirty="0">
                <a:latin typeface="Arial" panose="020B0604020202020204" pitchFamily="34" charset="0"/>
                <a:cs typeface="Arial" panose="020B0604020202020204" pitchFamily="34" charset="0"/>
              </a:rPr>
              <a:t>les horaires, le fonctionnement des activités, votre rôle, la tenue nécessaire, les difficultés éventuelles que vous risquez de rencontrer.</a:t>
            </a:r>
          </a:p>
          <a:p>
            <a:pPr>
              <a:buNone/>
              <a:defRPr/>
            </a:pPr>
            <a:endParaRPr lang="fr-FR" altLang="fr-FR" sz="2400" dirty="0">
              <a:latin typeface="Arial" panose="020B0604020202020204" pitchFamily="34" charset="0"/>
              <a:cs typeface="Arial" panose="020B0604020202020204" pitchFamily="34" charset="0"/>
            </a:endParaRPr>
          </a:p>
          <a:p>
            <a:pPr>
              <a:defRPr/>
            </a:pPr>
            <a:r>
              <a:rPr lang="fr-FR" altLang="fr-FR" sz="2400" dirty="0" smtClean="0">
                <a:latin typeface="Arial" panose="020B0604020202020204" pitchFamily="34" charset="0"/>
                <a:cs typeface="Arial" panose="020B0604020202020204" pitchFamily="34" charset="0"/>
              </a:rPr>
              <a:t>Connaitre votre groupe : la liste, les numéros de téléphone</a:t>
            </a:r>
            <a:endParaRPr lang="fr-FR" altLang="fr-FR" sz="2400" dirty="0">
              <a:latin typeface="Arial" panose="020B0604020202020204" pitchFamily="34" charset="0"/>
              <a:cs typeface="Arial" panose="020B0604020202020204" pitchFamily="34" charset="0"/>
            </a:endParaRPr>
          </a:p>
          <a:p>
            <a:pPr algn="ctr">
              <a:buNone/>
              <a:defRPr/>
            </a:pPr>
            <a:endParaRPr lang="fr-FR" altLang="fr-FR" sz="2400" dirty="0">
              <a:latin typeface="Arial" panose="020B0604020202020204" pitchFamily="34" charset="0"/>
              <a:cs typeface="Arial" panose="020B0604020202020204" pitchFamily="34" charset="0"/>
            </a:endParaRPr>
          </a:p>
          <a:p>
            <a:pPr>
              <a:defRPr/>
            </a:pPr>
            <a:r>
              <a:rPr lang="fr-FR" altLang="fr-FR" sz="2400" dirty="0" smtClean="0">
                <a:latin typeface="Arial" panose="020B0604020202020204" pitchFamily="34" charset="0"/>
                <a:cs typeface="Arial" panose="020B0604020202020204" pitchFamily="34" charset="0"/>
              </a:rPr>
              <a:t>Vérifier : la </a:t>
            </a:r>
            <a:r>
              <a:rPr lang="fr-FR" altLang="fr-FR" sz="2400" dirty="0">
                <a:latin typeface="Arial" panose="020B0604020202020204" pitchFamily="34" charset="0"/>
                <a:cs typeface="Arial" panose="020B0604020202020204" pitchFamily="34" charset="0"/>
              </a:rPr>
              <a:t>tenue des enfants, leur matériel (taille </a:t>
            </a:r>
            <a:r>
              <a:rPr lang="fr-FR" altLang="fr-FR" sz="2400" dirty="0" smtClean="0">
                <a:latin typeface="Arial" panose="020B0604020202020204" pitchFamily="34" charset="0"/>
                <a:cs typeface="Arial" panose="020B0604020202020204" pitchFamily="34" charset="0"/>
              </a:rPr>
              <a:t>adaptée)</a:t>
            </a:r>
          </a:p>
          <a:p>
            <a:pPr lvl="1">
              <a:buFont typeface="Arial" panose="020B0604020202020204" pitchFamily="34" charset="0"/>
              <a:buChar char="•"/>
              <a:defRPr/>
            </a:pPr>
            <a:r>
              <a:rPr lang="fr-FR" altLang="fr-FR" sz="2400" dirty="0" smtClean="0">
                <a:latin typeface="Arial" panose="020B0604020202020204" pitchFamily="34" charset="0"/>
                <a:cs typeface="Arial" panose="020B0604020202020204" pitchFamily="34" charset="0"/>
              </a:rPr>
              <a:t>signaler </a:t>
            </a:r>
            <a:r>
              <a:rPr lang="fr-FR" altLang="fr-FR" sz="2400" dirty="0">
                <a:latin typeface="Arial" panose="020B0604020202020204" pitchFamily="34" charset="0"/>
                <a:cs typeface="Arial" panose="020B0604020202020204" pitchFamily="34" charset="0"/>
              </a:rPr>
              <a:t>tout problème à l’enseignant. </a:t>
            </a:r>
          </a:p>
          <a:p>
            <a:endParaRPr lang="fr-FR" dirty="0"/>
          </a:p>
        </p:txBody>
      </p:sp>
    </p:spTree>
    <p:extLst>
      <p:ext uri="{BB962C8B-B14F-4D97-AF65-F5344CB8AC3E}">
        <p14:creationId xmlns:p14="http://schemas.microsoft.com/office/powerpoint/2010/main" val="1585928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Arial" panose="020B0604020202020204" pitchFamily="34" charset="0"/>
                <a:cs typeface="Arial" panose="020B0604020202020204" pitchFamily="34" charset="0"/>
              </a:rPr>
              <a:t>La sortie : pendant…</a:t>
            </a:r>
            <a:endParaRPr lang="fr-FR"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p:txBody>
          <a:bodyPr>
            <a:normAutofit/>
          </a:bodyPr>
          <a:lstStyle/>
          <a:p>
            <a:pPr>
              <a:lnSpc>
                <a:spcPct val="90000"/>
              </a:lnSpc>
              <a:defRPr/>
            </a:pPr>
            <a:r>
              <a:rPr lang="fr-FR" altLang="fr-FR" sz="2400" dirty="0" smtClean="0">
                <a:latin typeface="Arial" panose="020B0604020202020204" pitchFamily="34" charset="0"/>
                <a:cs typeface="Arial" panose="020B0604020202020204" pitchFamily="34" charset="0"/>
              </a:rPr>
              <a:t>Les </a:t>
            </a:r>
            <a:r>
              <a:rPr lang="fr-FR" altLang="fr-FR" sz="2400" dirty="0">
                <a:latin typeface="Arial" panose="020B0604020202020204" pitchFamily="34" charset="0"/>
                <a:cs typeface="Arial" panose="020B0604020202020204" pitchFamily="34" charset="0"/>
              </a:rPr>
              <a:t>groupes vont se déplacer à </a:t>
            </a:r>
            <a:r>
              <a:rPr lang="fr-FR" altLang="fr-FR" sz="2400" dirty="0" smtClean="0">
                <a:latin typeface="Arial" panose="020B0604020202020204" pitchFamily="34" charset="0"/>
                <a:cs typeface="Arial" panose="020B0604020202020204" pitchFamily="34" charset="0"/>
              </a:rPr>
              <a:t>vue de l’enseignant </a:t>
            </a:r>
            <a:r>
              <a:rPr lang="fr-FR" altLang="fr-FR" sz="2400" dirty="0">
                <a:latin typeface="Arial" panose="020B0604020202020204" pitchFamily="34" charset="0"/>
                <a:cs typeface="Arial" panose="020B0604020202020204" pitchFamily="34" charset="0"/>
              </a:rPr>
              <a:t>le plus régulièrement possible</a:t>
            </a:r>
            <a:r>
              <a:rPr lang="fr-FR" altLang="fr-FR" sz="2400" dirty="0" smtClean="0">
                <a:latin typeface="Arial" panose="020B0604020202020204" pitchFamily="34" charset="0"/>
                <a:cs typeface="Arial" panose="020B0604020202020204" pitchFamily="34" charset="0"/>
              </a:rPr>
              <a:t>.</a:t>
            </a:r>
          </a:p>
          <a:p>
            <a:pPr>
              <a:lnSpc>
                <a:spcPct val="90000"/>
              </a:lnSpc>
              <a:buNone/>
              <a:defRPr/>
            </a:pPr>
            <a:endParaRPr lang="fr-FR" altLang="fr-FR" sz="2400" dirty="0">
              <a:latin typeface="Arial" panose="020B0604020202020204" pitchFamily="34" charset="0"/>
              <a:cs typeface="Arial" panose="020B0604020202020204" pitchFamily="34" charset="0"/>
            </a:endParaRPr>
          </a:p>
          <a:p>
            <a:pPr>
              <a:lnSpc>
                <a:spcPct val="90000"/>
              </a:lnSpc>
              <a:defRPr/>
            </a:pPr>
            <a:r>
              <a:rPr lang="fr-FR" altLang="fr-FR" sz="2400" dirty="0" smtClean="0">
                <a:latin typeface="Arial" panose="020B0604020202020204" pitchFamily="34" charset="0"/>
                <a:cs typeface="Arial" panose="020B0604020202020204" pitchFamily="34" charset="0"/>
              </a:rPr>
              <a:t>Si </a:t>
            </a:r>
            <a:r>
              <a:rPr lang="fr-FR" altLang="fr-FR" sz="2400" dirty="0">
                <a:latin typeface="Arial" panose="020B0604020202020204" pitchFamily="34" charset="0"/>
                <a:cs typeface="Arial" panose="020B0604020202020204" pitchFamily="34" charset="0"/>
              </a:rPr>
              <a:t>un problème se pose :</a:t>
            </a:r>
          </a:p>
          <a:p>
            <a:pPr lvl="1">
              <a:lnSpc>
                <a:spcPct val="90000"/>
              </a:lnSpc>
              <a:buFont typeface="Arial" panose="020B0604020202020204" pitchFamily="34" charset="0"/>
              <a:buChar char="•"/>
              <a:defRPr/>
            </a:pPr>
            <a:r>
              <a:rPr lang="fr-FR" altLang="fr-FR" sz="2400" dirty="0">
                <a:latin typeface="Arial" panose="020B0604020202020204" pitchFamily="34" charset="0"/>
                <a:cs typeface="Arial" panose="020B0604020202020204" pitchFamily="34" charset="0"/>
              </a:rPr>
              <a:t> </a:t>
            </a:r>
            <a:r>
              <a:rPr lang="fr-FR" altLang="fr-FR" sz="2400" dirty="0" smtClean="0">
                <a:latin typeface="Arial" panose="020B0604020202020204" pitchFamily="34" charset="0"/>
                <a:cs typeface="Arial" panose="020B0604020202020204" pitchFamily="34" charset="0"/>
              </a:rPr>
              <a:t>soit </a:t>
            </a:r>
            <a:r>
              <a:rPr lang="fr-FR" altLang="fr-FR" sz="2400" dirty="0">
                <a:latin typeface="Arial" panose="020B0604020202020204" pitchFamily="34" charset="0"/>
                <a:cs typeface="Arial" panose="020B0604020202020204" pitchFamily="34" charset="0"/>
              </a:rPr>
              <a:t>le groupe s’arrête en entier </a:t>
            </a:r>
            <a:endParaRPr lang="fr-FR" altLang="fr-FR" sz="2400" dirty="0" smtClean="0">
              <a:latin typeface="Arial" panose="020B0604020202020204" pitchFamily="34" charset="0"/>
              <a:cs typeface="Arial" panose="020B0604020202020204" pitchFamily="34" charset="0"/>
            </a:endParaRPr>
          </a:p>
          <a:p>
            <a:pPr lvl="1">
              <a:lnSpc>
                <a:spcPct val="90000"/>
              </a:lnSpc>
              <a:buFont typeface="Arial" panose="020B0604020202020204" pitchFamily="34" charset="0"/>
              <a:buChar char="•"/>
              <a:defRPr/>
            </a:pPr>
            <a:r>
              <a:rPr lang="fr-FR" altLang="fr-FR" sz="2400" dirty="0" smtClean="0">
                <a:latin typeface="Arial" panose="020B0604020202020204" pitchFamily="34" charset="0"/>
                <a:cs typeface="Arial" panose="020B0604020202020204" pitchFamily="34" charset="0"/>
              </a:rPr>
              <a:t>soit </a:t>
            </a:r>
            <a:r>
              <a:rPr lang="fr-FR" altLang="fr-FR" sz="2400" dirty="0">
                <a:latin typeface="Arial" panose="020B0604020202020204" pitchFamily="34" charset="0"/>
                <a:cs typeface="Arial" panose="020B0604020202020204" pitchFamily="34" charset="0"/>
              </a:rPr>
              <a:t>l’accompagnateur arrière prend en charge l’élève …</a:t>
            </a:r>
          </a:p>
          <a:p>
            <a:pPr>
              <a:lnSpc>
                <a:spcPct val="90000"/>
              </a:lnSpc>
              <a:buNone/>
              <a:defRPr/>
            </a:pPr>
            <a:r>
              <a:rPr lang="fr-FR" altLang="fr-FR" sz="2400" dirty="0">
                <a:latin typeface="Arial" panose="020B0604020202020204" pitchFamily="34" charset="0"/>
                <a:cs typeface="Arial" panose="020B0604020202020204" pitchFamily="34" charset="0"/>
              </a:rPr>
              <a:t>		et le groupe s’arrête un peu plus loin pour les attendre sur un site protégé.</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423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Arial" panose="020B0604020202020204" pitchFamily="34" charset="0"/>
                <a:cs typeface="Arial" panose="020B0604020202020204" pitchFamily="34" charset="0"/>
              </a:rPr>
              <a:t>La sortie </a:t>
            </a:r>
            <a:r>
              <a:rPr lang="fr-FR" dirty="0" smtClean="0">
                <a:latin typeface="Arial" panose="020B0604020202020204" pitchFamily="34" charset="0"/>
                <a:cs typeface="Arial" panose="020B0604020202020204" pitchFamily="34" charset="0"/>
              </a:rPr>
              <a:t>: l’organisation du groupe</a:t>
            </a:r>
            <a:r>
              <a:rPr lang="fr-FR" dirty="0" smtClean="0">
                <a:latin typeface="Arial" panose="020B0604020202020204" pitchFamily="34" charset="0"/>
                <a:cs typeface="Arial" panose="020B0604020202020204" pitchFamily="34" charset="0"/>
              </a:rPr>
              <a:t/>
            </a:r>
            <a:br>
              <a:rPr lang="fr-FR" dirty="0" smtClean="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
            </a:r>
            <a:br>
              <a:rPr lang="fr-FR" sz="2400" dirty="0">
                <a:latin typeface="Arial" panose="020B0604020202020204" pitchFamily="34" charset="0"/>
                <a:cs typeface="Arial" panose="020B0604020202020204" pitchFamily="34" charset="0"/>
              </a:rPr>
            </a:br>
            <a:endParaRPr lang="fr-FR" sz="2400"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875206" y="2473036"/>
            <a:ext cx="8946540" cy="3595256"/>
          </a:xfrm>
        </p:spPr>
        <p:txBody>
          <a:bodyPr/>
          <a:lstStyle/>
          <a:p>
            <a:pPr>
              <a:defRPr/>
            </a:pPr>
            <a:r>
              <a:rPr lang="fr-FR" altLang="fr-FR" sz="2400" dirty="0" smtClean="0">
                <a:latin typeface="Arial" panose="020B0604020202020204" pitchFamily="34" charset="0"/>
                <a:cs typeface="Arial" panose="020B0604020202020204" pitchFamily="34" charset="0"/>
              </a:rPr>
              <a:t> </a:t>
            </a:r>
            <a:r>
              <a:rPr lang="fr-FR" altLang="fr-FR" sz="2400" dirty="0">
                <a:latin typeface="Arial" panose="020B0604020202020204" pitchFamily="34" charset="0"/>
                <a:cs typeface="Arial" panose="020B0604020202020204" pitchFamily="34" charset="0"/>
              </a:rPr>
              <a:t>L’élève qui aura le rythme le plus lent sera placé derrière l’adulte de tête pour le protéger, réguler sa vitesse, l’encourager, le réconforter et lui éviter de perdre contact avec le groupe</a:t>
            </a:r>
            <a:r>
              <a:rPr lang="fr-FR" altLang="fr-FR" sz="2400" dirty="0" smtClean="0">
                <a:latin typeface="Arial" panose="020B0604020202020204" pitchFamily="34" charset="0"/>
                <a:cs typeface="Arial" panose="020B0604020202020204" pitchFamily="34" charset="0"/>
              </a:rPr>
              <a:t>.</a:t>
            </a:r>
          </a:p>
          <a:p>
            <a:pPr marL="0" indent="0">
              <a:buNone/>
              <a:defRPr/>
            </a:pPr>
            <a:endParaRPr lang="fr-FR" altLang="fr-FR" sz="2400" dirty="0">
              <a:latin typeface="Arial" panose="020B0604020202020204" pitchFamily="34" charset="0"/>
              <a:cs typeface="Arial" panose="020B0604020202020204" pitchFamily="34" charset="0"/>
            </a:endParaRPr>
          </a:p>
          <a:p>
            <a:pPr>
              <a:defRPr/>
            </a:pPr>
            <a:r>
              <a:rPr lang="fr-FR" altLang="fr-FR" sz="2400" dirty="0" smtClean="0">
                <a:latin typeface="Arial" panose="020B0604020202020204" pitchFamily="34" charset="0"/>
                <a:cs typeface="Arial" panose="020B0604020202020204" pitchFamily="34" charset="0"/>
              </a:rPr>
              <a:t>Le </a:t>
            </a:r>
            <a:r>
              <a:rPr lang="fr-FR" altLang="fr-FR" sz="2400" dirty="0">
                <a:latin typeface="Arial" panose="020B0604020202020204" pitchFamily="34" charset="0"/>
                <a:cs typeface="Arial" panose="020B0604020202020204" pitchFamily="34" charset="0"/>
              </a:rPr>
              <a:t>reste du groupe respecte un intervalle à environ un mètre du skieur précédent. </a:t>
            </a:r>
          </a:p>
          <a:p>
            <a:endParaRPr lang="fr-FR" dirty="0"/>
          </a:p>
        </p:txBody>
      </p:sp>
    </p:spTree>
    <p:extLst>
      <p:ext uri="{BB962C8B-B14F-4D97-AF65-F5344CB8AC3E}">
        <p14:creationId xmlns:p14="http://schemas.microsoft.com/office/powerpoint/2010/main" val="37566094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Arial" panose="020B0604020202020204" pitchFamily="34" charset="0"/>
                <a:cs typeface="Arial" panose="020B0604020202020204" pitchFamily="34" charset="0"/>
              </a:rPr>
              <a:t>La sortie : la fin et le retour à l’école</a:t>
            </a:r>
            <a:endParaRPr lang="fr-FR"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p:txBody>
          <a:bodyPr/>
          <a:lstStyle/>
          <a:p>
            <a:pPr>
              <a:lnSpc>
                <a:spcPct val="90000"/>
              </a:lnSpc>
              <a:defRPr/>
            </a:pPr>
            <a:r>
              <a:rPr lang="fr-FR" altLang="fr-FR" sz="2400" dirty="0" smtClean="0">
                <a:latin typeface="Arial" panose="020B0604020202020204" pitchFamily="34" charset="0"/>
                <a:cs typeface="Arial" panose="020B0604020202020204" pitchFamily="34" charset="0"/>
              </a:rPr>
              <a:t>En </a:t>
            </a:r>
            <a:r>
              <a:rPr lang="fr-FR" altLang="fr-FR" sz="2400" dirty="0">
                <a:latin typeface="Arial" panose="020B0604020202020204" pitchFamily="34" charset="0"/>
                <a:cs typeface="Arial" panose="020B0604020202020204" pitchFamily="34" charset="0"/>
              </a:rPr>
              <a:t>fin de séance,  les enfants oublient vite leur fatigue. </a:t>
            </a:r>
          </a:p>
          <a:p>
            <a:pPr>
              <a:lnSpc>
                <a:spcPct val="90000"/>
              </a:lnSpc>
              <a:buNone/>
              <a:defRPr/>
            </a:pPr>
            <a:r>
              <a:rPr lang="fr-FR" altLang="fr-FR" sz="2400" dirty="0">
                <a:latin typeface="Arial" panose="020B0604020202020204" pitchFamily="34" charset="0"/>
                <a:cs typeface="Arial" panose="020B0604020202020204" pitchFamily="34" charset="0"/>
              </a:rPr>
              <a:t>Il faut être très vigilant : Leur attention baisse et la tension monte.</a:t>
            </a:r>
          </a:p>
          <a:p>
            <a:pPr lvl="1">
              <a:lnSpc>
                <a:spcPct val="90000"/>
              </a:lnSpc>
              <a:buFont typeface="Arial" panose="020B0604020202020204" pitchFamily="34" charset="0"/>
              <a:buChar char="•"/>
              <a:defRPr/>
            </a:pPr>
            <a:r>
              <a:rPr lang="fr-FR" altLang="fr-FR" sz="2400" dirty="0">
                <a:latin typeface="Arial" panose="020B0604020202020204" pitchFamily="34" charset="0"/>
                <a:cs typeface="Arial" panose="020B0604020202020204" pitchFamily="34" charset="0"/>
              </a:rPr>
              <a:t>F</a:t>
            </a:r>
            <a:r>
              <a:rPr lang="fr-FR" altLang="fr-FR" sz="2400" dirty="0" smtClean="0">
                <a:latin typeface="Arial" panose="020B0604020202020204" pitchFamily="34" charset="0"/>
                <a:cs typeface="Arial" panose="020B0604020202020204" pitchFamily="34" charset="0"/>
              </a:rPr>
              <a:t>aire </a:t>
            </a:r>
            <a:r>
              <a:rPr lang="fr-FR" altLang="fr-FR" sz="2400" dirty="0">
                <a:latin typeface="Arial" panose="020B0604020202020204" pitchFamily="34" charset="0"/>
                <a:cs typeface="Arial" panose="020B0604020202020204" pitchFamily="34" charset="0"/>
              </a:rPr>
              <a:t>preuve de bienveillance et de fermeté pour terminer la séance sereinement.</a:t>
            </a:r>
          </a:p>
          <a:p>
            <a:pPr>
              <a:lnSpc>
                <a:spcPct val="90000"/>
              </a:lnSpc>
              <a:buNone/>
              <a:defRPr/>
            </a:pPr>
            <a:endParaRPr lang="fr-FR" altLang="fr-FR" sz="2400" dirty="0">
              <a:latin typeface="Arial" panose="020B0604020202020204" pitchFamily="34" charset="0"/>
              <a:cs typeface="Arial" panose="020B0604020202020204" pitchFamily="34" charset="0"/>
            </a:endParaRPr>
          </a:p>
          <a:p>
            <a:pPr>
              <a:lnSpc>
                <a:spcPct val="90000"/>
              </a:lnSpc>
              <a:defRPr/>
            </a:pPr>
            <a:r>
              <a:rPr lang="fr-FR" altLang="fr-FR" sz="2400" dirty="0" smtClean="0">
                <a:latin typeface="Arial" panose="020B0604020202020204" pitchFamily="34" charset="0"/>
                <a:cs typeface="Arial" panose="020B0604020202020204" pitchFamily="34" charset="0"/>
              </a:rPr>
              <a:t>A </a:t>
            </a:r>
            <a:r>
              <a:rPr lang="fr-FR" altLang="fr-FR" sz="2400" dirty="0">
                <a:latin typeface="Arial" panose="020B0604020202020204" pitchFamily="34" charset="0"/>
                <a:cs typeface="Arial" panose="020B0604020202020204" pitchFamily="34" charset="0"/>
              </a:rPr>
              <a:t>l’école, on range soigneusement son matériel, et on fait un petit bilan de la sortie… Avant la prochaine !</a:t>
            </a:r>
          </a:p>
          <a:p>
            <a:endParaRPr lang="fr-FR" dirty="0"/>
          </a:p>
        </p:txBody>
      </p:sp>
    </p:spTree>
    <p:extLst>
      <p:ext uri="{BB962C8B-B14F-4D97-AF65-F5344CB8AC3E}">
        <p14:creationId xmlns:p14="http://schemas.microsoft.com/office/powerpoint/2010/main" val="40211340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dirty="0" smtClean="0">
                <a:latin typeface="Arial" panose="020B0604020202020204" pitchFamily="34" charset="0"/>
                <a:cs typeface="Arial" panose="020B0604020202020204" pitchFamily="34" charset="0"/>
              </a:rPr>
              <a:t>Mise en situation n°1</a:t>
            </a:r>
            <a:endParaRPr lang="fr-FR" sz="2400"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p:txBody>
          <a:bodyPr/>
          <a:lstStyle/>
          <a:p>
            <a:pPr marL="0" indent="0">
              <a:buNone/>
            </a:pPr>
            <a:r>
              <a:rPr lang="fr-FR" sz="2400" dirty="0">
                <a:latin typeface="Arial" panose="020B0604020202020204" pitchFamily="34" charset="0"/>
                <a:cs typeface="Arial" panose="020B0604020202020204" pitchFamily="34" charset="0"/>
              </a:rPr>
              <a:t>Vous êtes responsable d’un groupe. </a:t>
            </a:r>
            <a:endParaRPr lang="fr-FR" sz="2400" dirty="0" smtClean="0">
              <a:latin typeface="Arial" panose="020B0604020202020204" pitchFamily="34" charset="0"/>
              <a:cs typeface="Arial" panose="020B0604020202020204" pitchFamily="34" charset="0"/>
            </a:endParaRPr>
          </a:p>
          <a:p>
            <a:pPr marL="0" indent="0">
              <a:buNone/>
            </a:pPr>
            <a:r>
              <a:rPr lang="fr-FR" sz="2400" dirty="0" smtClean="0">
                <a:latin typeface="Arial" panose="020B0604020202020204" pitchFamily="34" charset="0"/>
                <a:cs typeface="Arial" panose="020B0604020202020204" pitchFamily="34" charset="0"/>
              </a:rPr>
              <a:t>L’enseignant(e</a:t>
            </a:r>
            <a:r>
              <a:rPr lang="fr-FR" sz="2400" dirty="0">
                <a:latin typeface="Arial" panose="020B0604020202020204" pitchFamily="34" charset="0"/>
                <a:cs typeface="Arial" panose="020B0604020202020204" pitchFamily="34" charset="0"/>
              </a:rPr>
              <a:t>) n’est pas vers vous.</a:t>
            </a:r>
            <a:br>
              <a:rPr lang="fr-FR" sz="24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Un élève se plaint de maux de tête importants et n’arrive plus à avancer</a:t>
            </a:r>
            <a:r>
              <a:rPr lang="fr-FR" sz="2400" dirty="0" smtClean="0">
                <a:latin typeface="Arial" panose="020B0604020202020204" pitchFamily="34" charset="0"/>
                <a:cs typeface="Arial" panose="020B0604020202020204" pitchFamily="34" charset="0"/>
              </a:rPr>
              <a:t>.</a:t>
            </a:r>
          </a:p>
          <a:p>
            <a:pPr marL="0" indent="0">
              <a:buNone/>
            </a:pPr>
            <a:r>
              <a:rPr lang="fr-FR" sz="2400" dirty="0">
                <a:latin typeface="Arial" panose="020B0604020202020204" pitchFamily="34" charset="0"/>
                <a:cs typeface="Arial" panose="020B0604020202020204" pitchFamily="34" charset="0"/>
              </a:rPr>
              <a:t/>
            </a:r>
            <a:br>
              <a:rPr lang="fr-FR" sz="24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Que faites-vous?</a:t>
            </a:r>
            <a:r>
              <a:rPr lang="fr-FR" dirty="0">
                <a:solidFill>
                  <a:schemeClr val="accent6"/>
                </a:solidFill>
              </a:rPr>
              <a:t/>
            </a:r>
            <a:br>
              <a:rPr lang="fr-FR" dirty="0">
                <a:solidFill>
                  <a:schemeClr val="accent6"/>
                </a:solidFill>
              </a:rPr>
            </a:br>
            <a:endParaRPr lang="fr-FR" dirty="0"/>
          </a:p>
        </p:txBody>
      </p:sp>
    </p:spTree>
    <p:extLst>
      <p:ext uri="{BB962C8B-B14F-4D97-AF65-F5344CB8AC3E}">
        <p14:creationId xmlns:p14="http://schemas.microsoft.com/office/powerpoint/2010/main" val="9437339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latin typeface="Arial" panose="020B0604020202020204" pitchFamily="34" charset="0"/>
                <a:cs typeface="Arial" panose="020B0604020202020204" pitchFamily="34" charset="0"/>
              </a:rPr>
              <a:t>Mise en situation </a:t>
            </a:r>
            <a:r>
              <a:rPr lang="fr-FR" dirty="0" smtClean="0">
                <a:latin typeface="Arial" panose="020B0604020202020204" pitchFamily="34" charset="0"/>
                <a:cs typeface="Arial" panose="020B0604020202020204" pitchFamily="34" charset="0"/>
              </a:rPr>
              <a:t>n°2</a:t>
            </a:r>
            <a:endParaRPr lang="fr-FR" dirty="0"/>
          </a:p>
        </p:txBody>
      </p:sp>
      <p:sp>
        <p:nvSpPr>
          <p:cNvPr id="3" name="Espace réservé du contenu 2"/>
          <p:cNvSpPr>
            <a:spLocks noGrp="1"/>
          </p:cNvSpPr>
          <p:nvPr>
            <p:ph idx="1"/>
          </p:nvPr>
        </p:nvSpPr>
        <p:spPr/>
        <p:txBody>
          <a:bodyPr/>
          <a:lstStyle/>
          <a:p>
            <a:pPr marL="0" indent="0">
              <a:buNone/>
              <a:defRPr/>
            </a:pPr>
            <a:r>
              <a:rPr lang="fr-FR" sz="2400" dirty="0">
                <a:latin typeface="Arial" panose="020B0604020202020204" pitchFamily="34" charset="0"/>
                <a:cs typeface="Arial" panose="020B0604020202020204" pitchFamily="34" charset="0"/>
              </a:rPr>
              <a:t>Vous partez en randonnée.</a:t>
            </a:r>
          </a:p>
          <a:p>
            <a:pPr marL="0" indent="0">
              <a:buNone/>
              <a:defRPr/>
            </a:pPr>
            <a:r>
              <a:rPr lang="fr-FR" sz="2400" dirty="0">
                <a:latin typeface="Arial" panose="020B0604020202020204" pitchFamily="34" charset="0"/>
                <a:cs typeface="Arial" panose="020B0604020202020204" pitchFamily="34" charset="0"/>
              </a:rPr>
              <a:t>Départ de l’école : 14h</a:t>
            </a:r>
          </a:p>
          <a:p>
            <a:pPr marL="0" indent="0">
              <a:buNone/>
              <a:defRPr/>
            </a:pPr>
            <a:r>
              <a:rPr lang="fr-FR" sz="2400" dirty="0">
                <a:latin typeface="Arial" panose="020B0604020202020204" pitchFamily="34" charset="0"/>
                <a:cs typeface="Arial" panose="020B0604020202020204" pitchFamily="34" charset="0"/>
              </a:rPr>
              <a:t>Retour : 16h</a:t>
            </a:r>
          </a:p>
          <a:p>
            <a:pPr marL="0" indent="0">
              <a:buNone/>
              <a:defRPr/>
            </a:pPr>
            <a:endParaRPr lang="fr-FR" sz="2400" dirty="0" smtClean="0">
              <a:latin typeface="Arial" panose="020B0604020202020204" pitchFamily="34" charset="0"/>
              <a:cs typeface="Arial" panose="020B0604020202020204" pitchFamily="34" charset="0"/>
            </a:endParaRPr>
          </a:p>
          <a:p>
            <a:pPr marL="0" indent="0">
              <a:buNone/>
              <a:defRPr/>
            </a:pPr>
            <a:r>
              <a:rPr lang="fr-FR" sz="2400" dirty="0" smtClean="0">
                <a:latin typeface="Arial" panose="020B0604020202020204" pitchFamily="34" charset="0"/>
                <a:cs typeface="Arial" panose="020B0604020202020204" pitchFamily="34" charset="0"/>
              </a:rPr>
              <a:t>Un </a:t>
            </a:r>
            <a:r>
              <a:rPr lang="fr-FR" sz="2400" dirty="0">
                <a:latin typeface="Arial" panose="020B0604020202020204" pitchFamily="34" charset="0"/>
                <a:cs typeface="Arial" panose="020B0604020202020204" pitchFamily="34" charset="0"/>
              </a:rPr>
              <a:t>parent vient chercher son enfant au milieu de la randonnée, à 15h</a:t>
            </a:r>
            <a:r>
              <a:rPr lang="fr-FR" sz="2400" dirty="0" smtClean="0">
                <a:latin typeface="Arial" panose="020B0604020202020204" pitchFamily="34" charset="0"/>
                <a:cs typeface="Arial" panose="020B0604020202020204" pitchFamily="34" charset="0"/>
              </a:rPr>
              <a:t>.</a:t>
            </a:r>
          </a:p>
          <a:p>
            <a:pPr marL="0" indent="0">
              <a:buNone/>
              <a:defRPr/>
            </a:pPr>
            <a:endParaRPr lang="fr-FR" sz="2400" dirty="0">
              <a:latin typeface="Arial" panose="020B0604020202020204" pitchFamily="34" charset="0"/>
              <a:cs typeface="Arial" panose="020B0604020202020204" pitchFamily="34" charset="0"/>
            </a:endParaRPr>
          </a:p>
          <a:p>
            <a:pPr marL="0" indent="0">
              <a:buNone/>
              <a:defRPr/>
            </a:pPr>
            <a:r>
              <a:rPr lang="fr-FR" sz="2400" dirty="0">
                <a:latin typeface="Arial" panose="020B0604020202020204" pitchFamily="34" charset="0"/>
                <a:cs typeface="Arial" panose="020B0604020202020204" pitchFamily="34" charset="0"/>
              </a:rPr>
              <a:t>Que faites-vous?</a:t>
            </a:r>
          </a:p>
          <a:p>
            <a:endParaRPr lang="fr-FR" dirty="0"/>
          </a:p>
        </p:txBody>
      </p:sp>
    </p:spTree>
    <p:extLst>
      <p:ext uri="{BB962C8B-B14F-4D97-AF65-F5344CB8AC3E}">
        <p14:creationId xmlns:p14="http://schemas.microsoft.com/office/powerpoint/2010/main" val="355194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Arial" panose="020B0604020202020204" pitchFamily="34" charset="0"/>
                <a:cs typeface="Arial" panose="020B0604020202020204" pitchFamily="34" charset="0"/>
              </a:rPr>
              <a:t>Sommaire : Pourquoi cette formation ?</a:t>
            </a:r>
            <a:endParaRPr lang="fr-FR"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p:txBody>
          <a:bodyPr>
            <a:normAutofit fontScale="92500" lnSpcReduction="10000"/>
          </a:bodyPr>
          <a:lstStyle/>
          <a:p>
            <a:pPr lvl="1">
              <a:buFont typeface="Wingdings" panose="05000000000000000000" pitchFamily="2" charset="2"/>
              <a:buChar char="q"/>
            </a:pPr>
            <a:r>
              <a:rPr lang="fr-FR" sz="2400" dirty="0">
                <a:latin typeface="Arial" panose="020B0604020202020204" pitchFamily="34" charset="0"/>
                <a:cs typeface="Arial" panose="020B0604020202020204" pitchFamily="34" charset="0"/>
              </a:rPr>
              <a:t>Intégrer des connaissances théoriques</a:t>
            </a:r>
          </a:p>
          <a:p>
            <a:pPr lvl="2">
              <a:buFont typeface="Arial" panose="020B0604020202020204" pitchFamily="34" charset="0"/>
              <a:buChar char="•"/>
            </a:pPr>
            <a:r>
              <a:rPr lang="fr-FR" sz="2400" dirty="0">
                <a:latin typeface="Arial" panose="020B0604020202020204" pitchFamily="34" charset="0"/>
                <a:cs typeface="Arial" panose="020B0604020202020204" pitchFamily="34" charset="0"/>
              </a:rPr>
              <a:t>Réglementation</a:t>
            </a:r>
          </a:p>
          <a:p>
            <a:pPr lvl="2">
              <a:buFont typeface="Arial" panose="020B0604020202020204" pitchFamily="34" charset="0"/>
              <a:buChar char="•"/>
            </a:pPr>
            <a:r>
              <a:rPr lang="fr-FR" sz="2400" dirty="0" smtClean="0">
                <a:latin typeface="Arial" panose="020B0604020202020204" pitchFamily="34" charset="0"/>
                <a:cs typeface="Arial" panose="020B0604020202020204" pitchFamily="34" charset="0"/>
              </a:rPr>
              <a:t>Responsabilité</a:t>
            </a:r>
            <a:endParaRPr lang="fr-FR" sz="2400" dirty="0">
              <a:latin typeface="Arial" panose="020B0604020202020204" pitchFamily="34" charset="0"/>
              <a:cs typeface="Arial" panose="020B0604020202020204" pitchFamily="34" charset="0"/>
            </a:endParaRPr>
          </a:p>
          <a:p>
            <a:pPr lvl="1">
              <a:buFont typeface="Wingdings" panose="05000000000000000000" pitchFamily="2" charset="2"/>
              <a:buChar char="q"/>
            </a:pPr>
            <a:r>
              <a:rPr lang="fr-FR" sz="2400" dirty="0">
                <a:latin typeface="Arial" panose="020B0604020202020204" pitchFamily="34" charset="0"/>
                <a:cs typeface="Arial" panose="020B0604020202020204" pitchFamily="34" charset="0"/>
              </a:rPr>
              <a:t>Intégrer des connaissances </a:t>
            </a:r>
            <a:r>
              <a:rPr lang="fr-FR" sz="2400" dirty="0" smtClean="0">
                <a:latin typeface="Arial" panose="020B0604020202020204" pitchFamily="34" charset="0"/>
                <a:cs typeface="Arial" panose="020B0604020202020204" pitchFamily="34" charset="0"/>
              </a:rPr>
              <a:t>pratiques : le rôle de l’intervenant bénévole</a:t>
            </a:r>
          </a:p>
          <a:p>
            <a:pPr lvl="2">
              <a:buFont typeface="Arial" panose="020B0604020202020204" pitchFamily="34" charset="0"/>
              <a:buChar char="•"/>
            </a:pPr>
            <a:r>
              <a:rPr lang="fr-FR" sz="2400" dirty="0" smtClean="0">
                <a:latin typeface="Arial" panose="020B0604020202020204" pitchFamily="34" charset="0"/>
                <a:cs typeface="Arial" panose="020B0604020202020204" pitchFamily="34" charset="0"/>
              </a:rPr>
              <a:t>Les interventions</a:t>
            </a:r>
            <a:endParaRPr lang="fr-FR" sz="2400" dirty="0">
              <a:latin typeface="Arial" panose="020B0604020202020204" pitchFamily="34" charset="0"/>
              <a:cs typeface="Arial" panose="020B0604020202020204" pitchFamily="34" charset="0"/>
            </a:endParaRPr>
          </a:p>
          <a:p>
            <a:pPr lvl="2">
              <a:buFont typeface="Arial" panose="020B0604020202020204" pitchFamily="34" charset="0"/>
              <a:buChar char="•"/>
            </a:pPr>
            <a:r>
              <a:rPr lang="fr-FR" sz="2400" dirty="0">
                <a:latin typeface="Arial" panose="020B0604020202020204" pitchFamily="34" charset="0"/>
                <a:cs typeface="Arial" panose="020B0604020202020204" pitchFamily="34" charset="0"/>
              </a:rPr>
              <a:t>Les consignes</a:t>
            </a:r>
          </a:p>
          <a:p>
            <a:pPr lvl="2">
              <a:buFont typeface="Arial" panose="020B0604020202020204" pitchFamily="34" charset="0"/>
              <a:buChar char="•"/>
            </a:pPr>
            <a:r>
              <a:rPr lang="fr-FR" sz="2400" dirty="0">
                <a:latin typeface="Arial" panose="020B0604020202020204" pitchFamily="34" charset="0"/>
                <a:cs typeface="Arial" panose="020B0604020202020204" pitchFamily="34" charset="0"/>
              </a:rPr>
              <a:t>La </a:t>
            </a:r>
            <a:r>
              <a:rPr lang="fr-FR" sz="2400" dirty="0" smtClean="0">
                <a:latin typeface="Arial" panose="020B0604020202020204" pitchFamily="34" charset="0"/>
                <a:cs typeface="Arial" panose="020B0604020202020204" pitchFamily="34" charset="0"/>
              </a:rPr>
              <a:t>gestion </a:t>
            </a:r>
            <a:r>
              <a:rPr lang="fr-FR" sz="2400" dirty="0" smtClean="0">
                <a:latin typeface="Arial" panose="020B0604020202020204" pitchFamily="34" charset="0"/>
                <a:cs typeface="Arial" panose="020B0604020202020204" pitchFamily="34" charset="0"/>
              </a:rPr>
              <a:t>du groupe</a:t>
            </a:r>
            <a:endParaRPr lang="fr-FR" sz="2400" dirty="0" smtClean="0">
              <a:latin typeface="Arial" panose="020B0604020202020204" pitchFamily="34" charset="0"/>
              <a:cs typeface="Arial" panose="020B0604020202020204" pitchFamily="34" charset="0"/>
            </a:endParaRPr>
          </a:p>
          <a:p>
            <a:pPr lvl="2">
              <a:buFont typeface="Arial" panose="020B0604020202020204" pitchFamily="34" charset="0"/>
              <a:buChar char="•"/>
            </a:pPr>
            <a:r>
              <a:rPr lang="fr-FR" sz="2400" dirty="0" smtClean="0">
                <a:latin typeface="Arial" panose="020B0604020202020204" pitchFamily="34" charset="0"/>
                <a:cs typeface="Arial" panose="020B0604020202020204" pitchFamily="34" charset="0"/>
              </a:rPr>
              <a:t>Les sorties</a:t>
            </a:r>
            <a:endParaRPr lang="fr-FR" sz="2400" dirty="0">
              <a:latin typeface="Arial" panose="020B0604020202020204" pitchFamily="34" charset="0"/>
              <a:cs typeface="Arial" panose="020B0604020202020204" pitchFamily="34" charset="0"/>
            </a:endParaRPr>
          </a:p>
          <a:p>
            <a:pPr marL="971563" lvl="1" indent="-457200">
              <a:buFont typeface="Wingdings" panose="05000000000000000000" pitchFamily="2" charset="2"/>
              <a:buChar char="q"/>
            </a:pPr>
            <a:r>
              <a:rPr lang="fr-FR" sz="2601" dirty="0" smtClean="0">
                <a:latin typeface="Arial" panose="020B0604020202020204" pitchFamily="34" charset="0"/>
                <a:cs typeface="Arial" panose="020B0604020202020204" pitchFamily="34" charset="0"/>
              </a:rPr>
              <a:t>Mise en situation</a:t>
            </a:r>
          </a:p>
        </p:txBody>
      </p:sp>
    </p:spTree>
    <p:extLst>
      <p:ext uri="{BB962C8B-B14F-4D97-AF65-F5344CB8AC3E}">
        <p14:creationId xmlns:p14="http://schemas.microsoft.com/office/powerpoint/2010/main" val="20979733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latin typeface="Arial" panose="020B0604020202020204" pitchFamily="34" charset="0"/>
                <a:cs typeface="Arial" panose="020B0604020202020204" pitchFamily="34" charset="0"/>
              </a:rPr>
              <a:t>Mise en situation </a:t>
            </a:r>
            <a:r>
              <a:rPr lang="fr-FR" dirty="0" smtClean="0">
                <a:latin typeface="Arial" panose="020B0604020202020204" pitchFamily="34" charset="0"/>
                <a:cs typeface="Arial" panose="020B0604020202020204" pitchFamily="34" charset="0"/>
              </a:rPr>
              <a:t>n°3</a:t>
            </a:r>
            <a:endParaRPr lang="fr-FR" dirty="0"/>
          </a:p>
        </p:txBody>
      </p:sp>
      <p:sp>
        <p:nvSpPr>
          <p:cNvPr id="3" name="Espace réservé du contenu 2"/>
          <p:cNvSpPr>
            <a:spLocks noGrp="1"/>
          </p:cNvSpPr>
          <p:nvPr>
            <p:ph idx="1"/>
          </p:nvPr>
        </p:nvSpPr>
        <p:spPr/>
        <p:txBody>
          <a:bodyPr/>
          <a:lstStyle/>
          <a:p>
            <a:pPr marL="0" indent="0">
              <a:buNone/>
              <a:defRPr/>
            </a:pPr>
            <a:r>
              <a:rPr lang="fr-FR" sz="2400" dirty="0">
                <a:latin typeface="Arial" panose="020B0604020202020204" pitchFamily="34" charset="0"/>
                <a:cs typeface="Arial" panose="020B0604020202020204" pitchFamily="34" charset="0"/>
              </a:rPr>
              <a:t>Vous accompagnez la classe de votre enfant. </a:t>
            </a:r>
            <a:endParaRPr lang="fr-FR" sz="2400" dirty="0" smtClean="0">
              <a:latin typeface="Arial" panose="020B0604020202020204" pitchFamily="34" charset="0"/>
              <a:cs typeface="Arial" panose="020B0604020202020204" pitchFamily="34" charset="0"/>
            </a:endParaRPr>
          </a:p>
          <a:p>
            <a:pPr marL="0" indent="0">
              <a:buNone/>
              <a:defRPr/>
            </a:pPr>
            <a:r>
              <a:rPr lang="fr-FR" sz="2400" dirty="0" smtClean="0">
                <a:latin typeface="Arial" panose="020B0604020202020204" pitchFamily="34" charset="0"/>
                <a:cs typeface="Arial" panose="020B0604020202020204" pitchFamily="34" charset="0"/>
              </a:rPr>
              <a:t>Votre </a:t>
            </a:r>
            <a:r>
              <a:rPr lang="fr-FR" sz="2400" dirty="0">
                <a:latin typeface="Arial" panose="020B0604020202020204" pitchFamily="34" charset="0"/>
                <a:cs typeface="Arial" panose="020B0604020202020204" pitchFamily="34" charset="0"/>
              </a:rPr>
              <a:t>enfant vous demande de lui tenir la main.</a:t>
            </a:r>
          </a:p>
          <a:p>
            <a:pPr marL="0" indent="0">
              <a:buNone/>
              <a:defRPr/>
            </a:pPr>
            <a:endParaRPr lang="fr-FR" sz="2400" dirty="0" smtClean="0">
              <a:latin typeface="Arial" panose="020B0604020202020204" pitchFamily="34" charset="0"/>
              <a:cs typeface="Arial" panose="020B0604020202020204" pitchFamily="34" charset="0"/>
            </a:endParaRPr>
          </a:p>
          <a:p>
            <a:pPr marL="0" indent="0">
              <a:buNone/>
              <a:defRPr/>
            </a:pPr>
            <a:r>
              <a:rPr lang="fr-FR" sz="2400" dirty="0" smtClean="0">
                <a:latin typeface="Arial" panose="020B0604020202020204" pitchFamily="34" charset="0"/>
                <a:cs typeface="Arial" panose="020B0604020202020204" pitchFamily="34" charset="0"/>
              </a:rPr>
              <a:t>Que </a:t>
            </a:r>
            <a:r>
              <a:rPr lang="fr-FR" sz="2400" dirty="0">
                <a:latin typeface="Arial" panose="020B0604020202020204" pitchFamily="34" charset="0"/>
                <a:cs typeface="Arial" panose="020B0604020202020204" pitchFamily="34" charset="0"/>
              </a:rPr>
              <a:t>faites-vous?</a:t>
            </a:r>
          </a:p>
          <a:p>
            <a:endParaRPr lang="fr-FR" dirty="0"/>
          </a:p>
        </p:txBody>
      </p:sp>
    </p:spTree>
    <p:extLst>
      <p:ext uri="{BB962C8B-B14F-4D97-AF65-F5344CB8AC3E}">
        <p14:creationId xmlns:p14="http://schemas.microsoft.com/office/powerpoint/2010/main" val="474852061"/>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latin typeface="Arial" panose="020B0604020202020204" pitchFamily="34" charset="0"/>
                <a:cs typeface="Arial" panose="020B0604020202020204" pitchFamily="34" charset="0"/>
              </a:rPr>
              <a:t>Mise en situation </a:t>
            </a:r>
            <a:r>
              <a:rPr lang="fr-FR" dirty="0" smtClean="0">
                <a:latin typeface="Arial" panose="020B0604020202020204" pitchFamily="34" charset="0"/>
                <a:cs typeface="Arial" panose="020B0604020202020204" pitchFamily="34" charset="0"/>
              </a:rPr>
              <a:t>n°4</a:t>
            </a:r>
            <a:endParaRPr lang="fr-FR" dirty="0"/>
          </a:p>
        </p:txBody>
      </p:sp>
      <p:sp>
        <p:nvSpPr>
          <p:cNvPr id="3" name="Espace réservé du contenu 2"/>
          <p:cNvSpPr>
            <a:spLocks noGrp="1"/>
          </p:cNvSpPr>
          <p:nvPr>
            <p:ph idx="1"/>
          </p:nvPr>
        </p:nvSpPr>
        <p:spPr/>
        <p:txBody>
          <a:bodyPr/>
          <a:lstStyle/>
          <a:p>
            <a:pPr marL="0" indent="0">
              <a:buNone/>
              <a:defRPr/>
            </a:pPr>
            <a:r>
              <a:rPr lang="fr-FR" sz="2400" dirty="0">
                <a:latin typeface="Arial" panose="020B0604020202020204" pitchFamily="34" charset="0"/>
                <a:cs typeface="Arial" panose="020B0604020202020204" pitchFamily="34" charset="0"/>
              </a:rPr>
              <a:t>Vous accompagnez une classe en randonnée. </a:t>
            </a:r>
            <a:endParaRPr lang="fr-FR" sz="2400" dirty="0" smtClean="0">
              <a:latin typeface="Arial" panose="020B0604020202020204" pitchFamily="34" charset="0"/>
              <a:cs typeface="Arial" panose="020B0604020202020204" pitchFamily="34" charset="0"/>
            </a:endParaRPr>
          </a:p>
          <a:p>
            <a:pPr marL="0" indent="0">
              <a:buNone/>
              <a:defRPr/>
            </a:pPr>
            <a:r>
              <a:rPr lang="fr-FR" sz="2400" dirty="0" smtClean="0">
                <a:latin typeface="Arial" panose="020B0604020202020204" pitchFamily="34" charset="0"/>
                <a:cs typeface="Arial" panose="020B0604020202020204" pitchFamily="34" charset="0"/>
              </a:rPr>
              <a:t>Dans </a:t>
            </a:r>
            <a:r>
              <a:rPr lang="fr-FR" sz="2400" dirty="0">
                <a:latin typeface="Arial" panose="020B0604020202020204" pitchFamily="34" charset="0"/>
                <a:cs typeface="Arial" panose="020B0604020202020204" pitchFamily="34" charset="0"/>
              </a:rPr>
              <a:t>le passage d’un village, un élève ne respecte pas les </a:t>
            </a:r>
            <a:r>
              <a:rPr lang="fr-FR" sz="2400" dirty="0" smtClean="0">
                <a:latin typeface="Arial" panose="020B0604020202020204" pitchFamily="34" charset="0"/>
                <a:cs typeface="Arial" panose="020B0604020202020204" pitchFamily="34" charset="0"/>
              </a:rPr>
              <a:t>règles. Il jette </a:t>
            </a:r>
            <a:r>
              <a:rPr lang="fr-FR" sz="2400" dirty="0">
                <a:latin typeface="Arial" panose="020B0604020202020204" pitchFamily="34" charset="0"/>
                <a:cs typeface="Arial" panose="020B0604020202020204" pitchFamily="34" charset="0"/>
              </a:rPr>
              <a:t>des </a:t>
            </a:r>
            <a:r>
              <a:rPr lang="fr-FR" sz="2400" dirty="0" smtClean="0">
                <a:latin typeface="Arial" panose="020B0604020202020204" pitchFamily="34" charset="0"/>
                <a:cs typeface="Arial" panose="020B0604020202020204" pitchFamily="34" charset="0"/>
              </a:rPr>
              <a:t>cailloux.</a:t>
            </a:r>
            <a:endParaRPr lang="fr-FR" sz="2400" dirty="0">
              <a:latin typeface="Arial" panose="020B0604020202020204" pitchFamily="34" charset="0"/>
              <a:cs typeface="Arial" panose="020B0604020202020204" pitchFamily="34" charset="0"/>
            </a:endParaRPr>
          </a:p>
          <a:p>
            <a:pPr marL="0" indent="0">
              <a:buNone/>
              <a:defRPr/>
            </a:pPr>
            <a:endParaRPr lang="fr-FR" sz="2400" dirty="0" smtClean="0">
              <a:latin typeface="Arial" panose="020B0604020202020204" pitchFamily="34" charset="0"/>
              <a:cs typeface="Arial" panose="020B0604020202020204" pitchFamily="34" charset="0"/>
            </a:endParaRPr>
          </a:p>
          <a:p>
            <a:pPr marL="0" indent="0">
              <a:buNone/>
              <a:defRPr/>
            </a:pPr>
            <a:r>
              <a:rPr lang="fr-FR" sz="2400" dirty="0" smtClean="0">
                <a:latin typeface="Arial" panose="020B0604020202020204" pitchFamily="34" charset="0"/>
                <a:cs typeface="Arial" panose="020B0604020202020204" pitchFamily="34" charset="0"/>
              </a:rPr>
              <a:t>Que faites-vous ?</a:t>
            </a:r>
            <a:endParaRPr lang="fr-FR" sz="2400" dirty="0">
              <a:latin typeface="Arial" panose="020B0604020202020204" pitchFamily="34" charset="0"/>
              <a:cs typeface="Arial" panose="020B0604020202020204" pitchFamily="34" charset="0"/>
            </a:endParaRPr>
          </a:p>
          <a:p>
            <a:pPr marL="0" indent="0">
              <a:buNone/>
            </a:pPr>
            <a:endParaRPr lang="fr-FR" dirty="0"/>
          </a:p>
        </p:txBody>
      </p:sp>
    </p:spTree>
    <p:extLst>
      <p:ext uri="{BB962C8B-B14F-4D97-AF65-F5344CB8AC3E}">
        <p14:creationId xmlns:p14="http://schemas.microsoft.com/office/powerpoint/2010/main" val="37757851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ctr"/>
            <a:r>
              <a:rPr lang="fr-FR" dirty="0" smtClean="0">
                <a:latin typeface="Arial" panose="020B0604020202020204" pitchFamily="34" charset="0"/>
                <a:cs typeface="Arial" panose="020B0604020202020204" pitchFamily="34" charset="0"/>
              </a:rPr>
              <a:t>Merci de votre attention !</a:t>
            </a:r>
            <a:endParaRPr lang="fr-FR" dirty="0">
              <a:latin typeface="Arial" panose="020B0604020202020204" pitchFamily="34" charset="0"/>
              <a:cs typeface="Arial" panose="020B0604020202020204" pitchFamily="34" charset="0"/>
            </a:endParaRPr>
          </a:p>
        </p:txBody>
      </p:sp>
      <p:sp>
        <p:nvSpPr>
          <p:cNvPr id="3" name="Sous-titre 2"/>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449010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Arial" panose="020B0604020202020204" pitchFamily="34" charset="0"/>
                <a:cs typeface="Arial" panose="020B0604020202020204" pitchFamily="34" charset="0"/>
              </a:rPr>
              <a:t>La réglementation</a:t>
            </a:r>
            <a:endParaRPr lang="fr-FR"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p:txBody>
          <a:bodyPr>
            <a:normAutofit fontScale="77500" lnSpcReduction="20000"/>
          </a:bodyPr>
          <a:lstStyle/>
          <a:p>
            <a:r>
              <a:rPr lang="fr-FR" sz="2800" dirty="0">
                <a:latin typeface="Arial" panose="020B0604020202020204" pitchFamily="34" charset="0"/>
                <a:cs typeface="Arial" panose="020B0604020202020204" pitchFamily="34" charset="0"/>
              </a:rPr>
              <a:t>Activité d’éducation physique et sportive à taux d’encadrement renforcé</a:t>
            </a:r>
          </a:p>
          <a:p>
            <a:pPr marL="0" indent="0">
              <a:buNone/>
            </a:pPr>
            <a:endParaRPr lang="fr-FR" sz="2800" dirty="0">
              <a:latin typeface="Arial" panose="020B0604020202020204" pitchFamily="34" charset="0"/>
              <a:cs typeface="Arial" panose="020B0604020202020204" pitchFamily="34" charset="0"/>
            </a:endParaRPr>
          </a:p>
          <a:p>
            <a:pPr marL="0" indent="0">
              <a:buNone/>
            </a:pPr>
            <a:r>
              <a:rPr lang="fr-FR" sz="2800" dirty="0">
                <a:latin typeface="Arial" panose="020B0604020202020204" pitchFamily="34" charset="0"/>
                <a:cs typeface="Arial" panose="020B0604020202020204" pitchFamily="34" charset="0"/>
              </a:rPr>
              <a:t>Jusqu’à </a:t>
            </a:r>
            <a:r>
              <a:rPr lang="fr-FR" sz="2800" dirty="0" smtClean="0">
                <a:latin typeface="Arial" panose="020B0604020202020204" pitchFamily="34" charset="0"/>
                <a:cs typeface="Arial" panose="020B0604020202020204" pitchFamily="34" charset="0"/>
              </a:rPr>
              <a:t>24 </a:t>
            </a:r>
            <a:r>
              <a:rPr lang="fr-FR" sz="2800" dirty="0">
                <a:latin typeface="Arial" panose="020B0604020202020204" pitchFamily="34" charset="0"/>
                <a:cs typeface="Arial" panose="020B0604020202020204" pitchFamily="34" charset="0"/>
              </a:rPr>
              <a:t>élèves : 2 adultes (l’enseignant et un accompagnateur agréé bénévole)</a:t>
            </a:r>
          </a:p>
          <a:p>
            <a:pPr marL="0" indent="0">
              <a:buNone/>
            </a:pPr>
            <a:r>
              <a:rPr lang="fr-FR" sz="2800" dirty="0">
                <a:latin typeface="Arial" panose="020B0604020202020204" pitchFamily="34" charset="0"/>
                <a:cs typeface="Arial" panose="020B0604020202020204" pitchFamily="34" charset="0"/>
              </a:rPr>
              <a:t>Au-delà de </a:t>
            </a:r>
            <a:r>
              <a:rPr lang="fr-FR" sz="2800" dirty="0" smtClean="0">
                <a:latin typeface="Arial" panose="020B0604020202020204" pitchFamily="34" charset="0"/>
                <a:cs typeface="Arial" panose="020B0604020202020204" pitchFamily="34" charset="0"/>
              </a:rPr>
              <a:t>24 </a:t>
            </a:r>
            <a:r>
              <a:rPr lang="fr-FR" sz="2800" dirty="0">
                <a:latin typeface="Arial" panose="020B0604020202020204" pitchFamily="34" charset="0"/>
                <a:cs typeface="Arial" panose="020B0604020202020204" pitchFamily="34" charset="0"/>
              </a:rPr>
              <a:t>élèves : 1 accompagnateur agréé pour </a:t>
            </a:r>
            <a:r>
              <a:rPr lang="fr-FR" sz="2800" dirty="0" smtClean="0">
                <a:latin typeface="Arial" panose="020B0604020202020204" pitchFamily="34" charset="0"/>
                <a:cs typeface="Arial" panose="020B0604020202020204" pitchFamily="34" charset="0"/>
              </a:rPr>
              <a:t>12 </a:t>
            </a:r>
            <a:r>
              <a:rPr lang="fr-FR" sz="2800" dirty="0">
                <a:latin typeface="Arial" panose="020B0604020202020204" pitchFamily="34" charset="0"/>
                <a:cs typeface="Arial" panose="020B0604020202020204" pitchFamily="34" charset="0"/>
              </a:rPr>
              <a:t>élèves</a:t>
            </a:r>
          </a:p>
          <a:p>
            <a:pPr marL="0" indent="0">
              <a:buNone/>
            </a:pPr>
            <a:endParaRPr lang="fr-FR" sz="2800" dirty="0">
              <a:latin typeface="Arial" panose="020B0604020202020204" pitchFamily="34" charset="0"/>
              <a:cs typeface="Arial" panose="020B0604020202020204" pitchFamily="34" charset="0"/>
            </a:endParaRPr>
          </a:p>
          <a:p>
            <a:pPr marL="0" indent="0">
              <a:buNone/>
            </a:pPr>
            <a:r>
              <a:rPr lang="fr-FR" sz="2800" dirty="0">
                <a:latin typeface="Arial" panose="020B0604020202020204" pitchFamily="34" charset="0"/>
                <a:cs typeface="Arial" panose="020B0604020202020204" pitchFamily="34" charset="0"/>
              </a:rPr>
              <a:t>Et pour une classe de 26 élèves ? </a:t>
            </a:r>
          </a:p>
          <a:p>
            <a:pPr marL="0" indent="0">
              <a:buNone/>
            </a:pPr>
            <a:r>
              <a:rPr lang="fr-FR" sz="2800" dirty="0">
                <a:latin typeface="Arial" panose="020B0604020202020204" pitchFamily="34" charset="0"/>
                <a:cs typeface="Arial" panose="020B0604020202020204" pitchFamily="34" charset="0"/>
                <a:sym typeface="Wingdings" panose="05000000000000000000" pitchFamily="2" charset="2"/>
              </a:rPr>
              <a:t> </a:t>
            </a:r>
            <a:r>
              <a:rPr lang="fr-FR" sz="2800" dirty="0" smtClean="0">
                <a:latin typeface="Arial" panose="020B0604020202020204" pitchFamily="34" charset="0"/>
                <a:cs typeface="Arial" panose="020B0604020202020204" pitchFamily="34" charset="0"/>
                <a:sym typeface="Wingdings" panose="05000000000000000000" pitchFamily="2" charset="2"/>
              </a:rPr>
              <a:t>3 </a:t>
            </a:r>
            <a:r>
              <a:rPr lang="fr-FR" sz="2800" dirty="0">
                <a:latin typeface="Arial" panose="020B0604020202020204" pitchFamily="34" charset="0"/>
                <a:cs typeface="Arial" panose="020B0604020202020204" pitchFamily="34" charset="0"/>
                <a:sym typeface="Wingdings" panose="05000000000000000000" pitchFamily="2" charset="2"/>
              </a:rPr>
              <a:t>adultes (l’enseignant et </a:t>
            </a:r>
            <a:r>
              <a:rPr lang="fr-FR" sz="2800" dirty="0" smtClean="0">
                <a:latin typeface="Arial" panose="020B0604020202020204" pitchFamily="34" charset="0"/>
                <a:cs typeface="Arial" panose="020B0604020202020204" pitchFamily="34" charset="0"/>
                <a:sym typeface="Wingdings" panose="05000000000000000000" pitchFamily="2" charset="2"/>
              </a:rPr>
              <a:t>2 </a:t>
            </a:r>
            <a:r>
              <a:rPr lang="fr-FR" sz="2800" dirty="0">
                <a:latin typeface="Arial" panose="020B0604020202020204" pitchFamily="34" charset="0"/>
                <a:cs typeface="Arial" panose="020B0604020202020204" pitchFamily="34" charset="0"/>
                <a:sym typeface="Wingdings" panose="05000000000000000000" pitchFamily="2" charset="2"/>
              </a:rPr>
              <a:t>accompagnateurs agréés)</a:t>
            </a:r>
            <a:endParaRPr lang="fr-FR" sz="2800" dirty="0">
              <a:latin typeface="Arial" panose="020B0604020202020204" pitchFamily="34" charset="0"/>
              <a:cs typeface="Arial" panose="020B0604020202020204" pitchFamily="34" charset="0"/>
            </a:endParaRPr>
          </a:p>
          <a:p>
            <a:pPr marL="0" indent="0">
              <a:buNone/>
            </a:pPr>
            <a:endParaRPr lang="fr-FR" dirty="0">
              <a:latin typeface="Arial" panose="020B0604020202020204" pitchFamily="34" charset="0"/>
              <a:cs typeface="Arial" panose="020B0604020202020204" pitchFamily="34" charset="0"/>
            </a:endParaRPr>
          </a:p>
          <a:p>
            <a:pPr marL="0" indent="0" algn="ctr">
              <a:buNone/>
            </a:pPr>
            <a:r>
              <a:rPr lang="fr-FR" sz="4000" dirty="0">
                <a:latin typeface="Arial" panose="020B0604020202020204" pitchFamily="34" charset="0"/>
                <a:cs typeface="Arial" panose="020B0604020202020204" pitchFamily="34" charset="0"/>
              </a:rPr>
              <a:t>Votre collaboration est donc indispensable !</a:t>
            </a:r>
          </a:p>
        </p:txBody>
      </p:sp>
    </p:spTree>
    <p:extLst>
      <p:ext uri="{BB962C8B-B14F-4D97-AF65-F5344CB8AC3E}">
        <p14:creationId xmlns:p14="http://schemas.microsoft.com/office/powerpoint/2010/main" val="25270107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Arial" panose="020B0604020202020204" pitchFamily="34" charset="0"/>
                <a:cs typeface="Arial" panose="020B0604020202020204" pitchFamily="34" charset="0"/>
              </a:rPr>
              <a:t>La responsabilité</a:t>
            </a:r>
            <a:endParaRPr lang="fr-FR"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1104294" y="1267690"/>
            <a:ext cx="9681470" cy="4904509"/>
          </a:xfrm>
        </p:spPr>
        <p:txBody>
          <a:bodyPr>
            <a:noAutofit/>
          </a:bodyPr>
          <a:lstStyle/>
          <a:p>
            <a:pPr marL="0" indent="0">
              <a:buNone/>
            </a:pPr>
            <a:r>
              <a:rPr lang="fr-FR" sz="2400" dirty="0">
                <a:latin typeface="Arial" panose="020B0604020202020204" pitchFamily="34" charset="0"/>
                <a:cs typeface="Arial" panose="020B0604020202020204" pitchFamily="34" charset="0"/>
              </a:rPr>
              <a:t>Responsabilité pédagogique du projet : </a:t>
            </a:r>
            <a:r>
              <a:rPr lang="fr-FR" sz="2400" dirty="0" smtClean="0">
                <a:latin typeface="Arial" panose="020B0604020202020204" pitchFamily="34" charset="0"/>
                <a:cs typeface="Arial" panose="020B0604020202020204" pitchFamily="34" charset="0"/>
              </a:rPr>
              <a:t>l’enseignant</a:t>
            </a:r>
          </a:p>
          <a:p>
            <a:pPr marL="742960" lvl="1" indent="-342900">
              <a:buFont typeface="Arial" panose="020B0604020202020204" pitchFamily="34" charset="0"/>
              <a:buChar char="•"/>
            </a:pPr>
            <a:r>
              <a:rPr lang="fr-FR" sz="2201" dirty="0" smtClean="0">
                <a:latin typeface="Arial" panose="020B0604020202020204" pitchFamily="34" charset="0"/>
                <a:cs typeface="Arial" panose="020B0604020202020204" pitchFamily="34" charset="0"/>
              </a:rPr>
              <a:t>Connaitre </a:t>
            </a:r>
            <a:r>
              <a:rPr lang="fr-FR" sz="2201" dirty="0" smtClean="0">
                <a:latin typeface="Arial" panose="020B0604020202020204" pitchFamily="34" charset="0"/>
                <a:cs typeface="Arial" panose="020B0604020202020204" pitchFamily="34" charset="0"/>
              </a:rPr>
              <a:t>le projet </a:t>
            </a:r>
            <a:r>
              <a:rPr lang="fr-FR" sz="2201" dirty="0" smtClean="0">
                <a:latin typeface="Arial" panose="020B0604020202020204" pitchFamily="34" charset="0"/>
                <a:cs typeface="Arial" panose="020B0604020202020204" pitchFamily="34" charset="0"/>
              </a:rPr>
              <a:t> pédagogique et </a:t>
            </a:r>
            <a:r>
              <a:rPr lang="fr-FR" sz="2201" dirty="0" smtClean="0">
                <a:latin typeface="Arial" panose="020B0604020202020204" pitchFamily="34" charset="0"/>
                <a:cs typeface="Arial" panose="020B0604020202020204" pitchFamily="34" charset="0"/>
              </a:rPr>
              <a:t>le déroulement des </a:t>
            </a:r>
            <a:r>
              <a:rPr lang="fr-FR" sz="2201" dirty="0" smtClean="0">
                <a:latin typeface="Arial" panose="020B0604020202020204" pitchFamily="34" charset="0"/>
                <a:cs typeface="Arial" panose="020B0604020202020204" pitchFamily="34" charset="0"/>
              </a:rPr>
              <a:t>sorties</a:t>
            </a:r>
          </a:p>
          <a:p>
            <a:pPr marL="742960" lvl="1" indent="-342900">
              <a:buFont typeface="Arial" panose="020B0604020202020204" pitchFamily="34" charset="0"/>
              <a:buChar char="•"/>
            </a:pPr>
            <a:r>
              <a:rPr lang="fr-FR" sz="2201" dirty="0" smtClean="0">
                <a:latin typeface="Arial" panose="020B0604020202020204" pitchFamily="34" charset="0"/>
                <a:cs typeface="Arial" panose="020B0604020202020204" pitchFamily="34" charset="0"/>
              </a:rPr>
              <a:t>Concevoir et mettre en œuvre la séance</a:t>
            </a:r>
          </a:p>
          <a:p>
            <a:pPr marL="742960" lvl="1" indent="-342900">
              <a:buFont typeface="Arial" panose="020B0604020202020204" pitchFamily="34" charset="0"/>
              <a:buChar char="•"/>
            </a:pPr>
            <a:r>
              <a:rPr lang="fr-FR" sz="2201" dirty="0" smtClean="0">
                <a:latin typeface="Arial" panose="020B0604020202020204" pitchFamily="34" charset="0"/>
                <a:cs typeface="Arial" panose="020B0604020202020204" pitchFamily="34" charset="0"/>
              </a:rPr>
              <a:t>Décider éventuellement du maintien ou de l’annulation de la sortie en cas de météo défavorable</a:t>
            </a:r>
          </a:p>
          <a:p>
            <a:pPr marL="742960" lvl="1" indent="-342900">
              <a:buFont typeface="Arial" panose="020B0604020202020204" pitchFamily="34" charset="0"/>
              <a:buChar char="•"/>
            </a:pPr>
            <a:r>
              <a:rPr lang="fr-FR" sz="2201" dirty="0" smtClean="0">
                <a:latin typeface="Arial" panose="020B0604020202020204" pitchFamily="34" charset="0"/>
                <a:cs typeface="Arial" panose="020B0604020202020204" pitchFamily="34" charset="0"/>
              </a:rPr>
              <a:t>Savoir renoncer à la poursuite de l’activité en cas de problème</a:t>
            </a:r>
          </a:p>
          <a:p>
            <a:pPr marL="742960" lvl="1" indent="-342900">
              <a:buFont typeface="Arial" panose="020B0604020202020204" pitchFamily="34" charset="0"/>
              <a:buChar char="•"/>
            </a:pPr>
            <a:endParaRPr lang="fr-FR" sz="2400" dirty="0">
              <a:latin typeface="Arial" panose="020B0604020202020204" pitchFamily="34" charset="0"/>
              <a:cs typeface="Arial" panose="020B0604020202020204" pitchFamily="34" charset="0"/>
            </a:endParaRPr>
          </a:p>
          <a:p>
            <a:pPr marL="0" indent="0">
              <a:buNone/>
            </a:pPr>
            <a:r>
              <a:rPr lang="fr-FR" sz="2400" dirty="0">
                <a:latin typeface="Arial" panose="020B0604020202020204" pitchFamily="34" charset="0"/>
                <a:cs typeface="Arial" panose="020B0604020202020204" pitchFamily="34" charset="0"/>
              </a:rPr>
              <a:t>Responsabilité organisationnelle : responsabilité partagée</a:t>
            </a:r>
          </a:p>
          <a:p>
            <a:pPr lvl="1"/>
            <a:r>
              <a:rPr lang="fr-FR" sz="2400" dirty="0">
                <a:latin typeface="Arial" panose="020B0604020202020204" pitchFamily="34" charset="0"/>
                <a:cs typeface="Arial" panose="020B0604020202020204" pitchFamily="34" charset="0"/>
              </a:rPr>
              <a:t>vérifier le matériel, </a:t>
            </a:r>
            <a:r>
              <a:rPr lang="fr-FR" sz="2400" dirty="0" smtClean="0">
                <a:latin typeface="Arial" panose="020B0604020202020204" pitchFamily="34" charset="0"/>
                <a:cs typeface="Arial" panose="020B0604020202020204" pitchFamily="34" charset="0"/>
              </a:rPr>
              <a:t>les </a:t>
            </a:r>
            <a:r>
              <a:rPr lang="fr-FR" sz="2400" dirty="0">
                <a:latin typeface="Arial" panose="020B0604020202020204" pitchFamily="34" charset="0"/>
                <a:cs typeface="Arial" panose="020B0604020202020204" pitchFamily="34" charset="0"/>
              </a:rPr>
              <a:t>équipements</a:t>
            </a:r>
          </a:p>
          <a:p>
            <a:pPr lvl="1"/>
            <a:r>
              <a:rPr lang="fr-FR" sz="2400" dirty="0">
                <a:latin typeface="Arial" panose="020B0604020202020204" pitchFamily="34" charset="0"/>
                <a:cs typeface="Arial" panose="020B0604020202020204" pitchFamily="34" charset="0"/>
              </a:rPr>
              <a:t>connaitre des conditions de pratique : itinéraire, </a:t>
            </a:r>
            <a:r>
              <a:rPr lang="fr-FR" sz="2400" dirty="0" smtClean="0">
                <a:latin typeface="Arial" panose="020B0604020202020204" pitchFamily="34" charset="0"/>
                <a:cs typeface="Arial" panose="020B0604020202020204" pitchFamily="34" charset="0"/>
              </a:rPr>
              <a:t>une trousse de secours, eau et aliments énergétiques, </a:t>
            </a:r>
            <a:r>
              <a:rPr lang="fr-FR" sz="2400" dirty="0">
                <a:latin typeface="Arial" panose="020B0604020202020204" pitchFamily="34" charset="0"/>
                <a:cs typeface="Arial" panose="020B0604020202020204" pitchFamily="34" charset="0"/>
              </a:rPr>
              <a:t>mouchoirs…</a:t>
            </a:r>
          </a:p>
          <a:p>
            <a:pPr marL="0" indent="0">
              <a:buNone/>
            </a:pP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41786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latin typeface="Arial" panose="020B0604020202020204" pitchFamily="34" charset="0"/>
                <a:cs typeface="Arial" panose="020B0604020202020204" pitchFamily="34" charset="0"/>
              </a:rPr>
              <a:t>La responsabilité</a:t>
            </a:r>
            <a:endParaRPr lang="fr-FR" dirty="0"/>
          </a:p>
        </p:txBody>
      </p:sp>
      <p:sp>
        <p:nvSpPr>
          <p:cNvPr id="3" name="Espace réservé du contenu 2"/>
          <p:cNvSpPr>
            <a:spLocks noGrp="1"/>
          </p:cNvSpPr>
          <p:nvPr>
            <p:ph idx="1"/>
          </p:nvPr>
        </p:nvSpPr>
        <p:spPr>
          <a:xfrm>
            <a:off x="1103313" y="1853248"/>
            <a:ext cx="10472160" cy="4195481"/>
          </a:xfrm>
        </p:spPr>
        <p:txBody>
          <a:bodyPr>
            <a:normAutofit/>
          </a:bodyPr>
          <a:lstStyle/>
          <a:p>
            <a:pPr marL="0" indent="0">
              <a:buNone/>
            </a:pPr>
            <a:r>
              <a:rPr lang="fr-FR" sz="2400" dirty="0">
                <a:latin typeface="Arial" panose="020B0604020202020204" pitchFamily="34" charset="0"/>
                <a:cs typeface="Arial" panose="020B0604020202020204" pitchFamily="34" charset="0"/>
              </a:rPr>
              <a:t>Responsabilité </a:t>
            </a:r>
            <a:r>
              <a:rPr lang="fr-FR" sz="2400" dirty="0" smtClean="0">
                <a:latin typeface="Arial" panose="020B0604020202020204" pitchFamily="34" charset="0"/>
                <a:cs typeface="Arial" panose="020B0604020202020204" pitchFamily="34" charset="0"/>
              </a:rPr>
              <a:t>sécuritaire</a:t>
            </a:r>
          </a:p>
          <a:p>
            <a:pPr marL="0" indent="0">
              <a:buNone/>
            </a:pPr>
            <a:endParaRPr lang="fr-FR" sz="2400" dirty="0">
              <a:latin typeface="Arial" panose="020B0604020202020204" pitchFamily="34" charset="0"/>
              <a:cs typeface="Arial" panose="020B0604020202020204" pitchFamily="34" charset="0"/>
            </a:endParaRPr>
          </a:p>
          <a:p>
            <a:pPr marL="742961" lvl="1" indent="-342900">
              <a:buFont typeface="Arial" panose="020B0604020202020204" pitchFamily="34" charset="0"/>
              <a:buChar char="•"/>
            </a:pPr>
            <a:r>
              <a:rPr lang="fr-FR" sz="2400" dirty="0" smtClean="0">
                <a:latin typeface="Arial" panose="020B0604020202020204" pitchFamily="34" charset="0"/>
                <a:cs typeface="Arial" panose="020B0604020202020204" pitchFamily="34" charset="0"/>
              </a:rPr>
              <a:t>La surveillance</a:t>
            </a:r>
          </a:p>
          <a:p>
            <a:pPr marL="400061" lvl="1" indent="0">
              <a:buNone/>
            </a:pPr>
            <a:endParaRPr lang="fr-FR" sz="2400" dirty="0" smtClean="0">
              <a:latin typeface="Arial" panose="020B0604020202020204" pitchFamily="34" charset="0"/>
              <a:cs typeface="Arial" panose="020B0604020202020204" pitchFamily="34" charset="0"/>
            </a:endParaRPr>
          </a:p>
          <a:p>
            <a:pPr marL="685817" lvl="1">
              <a:buFont typeface="Arial" panose="020B0604020202020204" pitchFamily="34" charset="0"/>
              <a:buChar char="•"/>
            </a:pPr>
            <a:r>
              <a:rPr lang="fr-FR" altLang="fr-FR" sz="2400" dirty="0">
                <a:latin typeface="Arial" panose="020B0604020202020204" pitchFamily="34" charset="0"/>
                <a:cs typeface="Arial" panose="020B0604020202020204" pitchFamily="34" charset="0"/>
              </a:rPr>
              <a:t>En cas de problème, vous devez en aviser rapidement l’enseignant de la classe sans jamais laisser les enfants sans surveillance. </a:t>
            </a:r>
          </a:p>
          <a:p>
            <a:pPr marL="685817" lvl="1">
              <a:buFont typeface="Arial" panose="020B0604020202020204" pitchFamily="34" charset="0"/>
              <a:buChar char="•"/>
            </a:pP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2662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Arial" panose="020B0604020202020204" pitchFamily="34" charset="0"/>
                <a:cs typeface="Arial" panose="020B0604020202020204" pitchFamily="34" charset="0"/>
              </a:rPr>
              <a:t>Le rôle</a:t>
            </a:r>
            <a:endParaRPr lang="fr-FR"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646110" y="2094484"/>
            <a:ext cx="11157963" cy="3869900"/>
          </a:xfrm>
        </p:spPr>
        <p:txBody>
          <a:bodyPr>
            <a:normAutofit/>
          </a:bodyPr>
          <a:lstStyle/>
          <a:p>
            <a:r>
              <a:rPr lang="fr-FR" sz="2400" dirty="0">
                <a:latin typeface="Arial" panose="020B0604020202020204" pitchFamily="34" charset="0"/>
                <a:cs typeface="Arial" panose="020B0604020202020204" pitchFamily="34" charset="0"/>
              </a:rPr>
              <a:t>Participer et assurer la sécurité du groupe par une présence attentive, rassurante et sereine</a:t>
            </a:r>
            <a:r>
              <a:rPr lang="fr-FR" sz="2400" dirty="0" smtClean="0">
                <a:latin typeface="Arial" panose="020B0604020202020204" pitchFamily="34" charset="0"/>
                <a:cs typeface="Arial" panose="020B0604020202020204" pitchFamily="34" charset="0"/>
              </a:rPr>
              <a:t>.</a:t>
            </a:r>
          </a:p>
          <a:p>
            <a:pPr marL="0" indent="0">
              <a:buNone/>
            </a:pPr>
            <a:endParaRPr lang="fr-FR" sz="2400" dirty="0">
              <a:latin typeface="Arial" panose="020B0604020202020204" pitchFamily="34" charset="0"/>
              <a:cs typeface="Arial" panose="020B0604020202020204" pitchFamily="34" charset="0"/>
            </a:endParaRPr>
          </a:p>
          <a:p>
            <a:pPr lvl="1">
              <a:buFont typeface="Arial" panose="020B0604020202020204" pitchFamily="34" charset="0"/>
              <a:buChar char="•"/>
            </a:pPr>
            <a:r>
              <a:rPr lang="fr-FR" sz="2400" dirty="0">
                <a:latin typeface="Arial" panose="020B0604020202020204" pitchFamily="34" charset="0"/>
                <a:cs typeface="Arial" panose="020B0604020202020204" pitchFamily="34" charset="0"/>
              </a:rPr>
              <a:t>Connaitre préalablement les </a:t>
            </a:r>
            <a:r>
              <a:rPr lang="fr-FR" sz="2400" dirty="0" smtClean="0">
                <a:latin typeface="Arial" panose="020B0604020202020204" pitchFamily="34" charset="0"/>
                <a:cs typeface="Arial" panose="020B0604020202020204" pitchFamily="34" charset="0"/>
              </a:rPr>
              <a:t>enfants</a:t>
            </a:r>
          </a:p>
          <a:p>
            <a:pPr marL="457213" lvl="1" indent="0">
              <a:buNone/>
            </a:pPr>
            <a:endParaRPr lang="fr-FR" sz="2400" dirty="0">
              <a:latin typeface="Arial" panose="020B0604020202020204" pitchFamily="34" charset="0"/>
              <a:cs typeface="Arial" panose="020B0604020202020204" pitchFamily="34" charset="0"/>
            </a:endParaRPr>
          </a:p>
          <a:p>
            <a:pPr lvl="1">
              <a:buFont typeface="Arial" panose="020B0604020202020204" pitchFamily="34" charset="0"/>
              <a:buChar char="•"/>
            </a:pPr>
            <a:r>
              <a:rPr lang="fr-FR" sz="2400" dirty="0">
                <a:latin typeface="Arial" panose="020B0604020202020204" pitchFamily="34" charset="0"/>
                <a:cs typeface="Arial" panose="020B0604020202020204" pitchFamily="34" charset="0"/>
              </a:rPr>
              <a:t>Posséder la liste des coordonnées </a:t>
            </a:r>
            <a:r>
              <a:rPr lang="fr-FR" sz="2400" dirty="0" smtClean="0">
                <a:latin typeface="Arial" panose="020B0604020202020204" pitchFamily="34" charset="0"/>
                <a:cs typeface="Arial" panose="020B0604020202020204" pitchFamily="34" charset="0"/>
              </a:rPr>
              <a:t>téléphoniques</a:t>
            </a:r>
          </a:p>
          <a:p>
            <a:pPr lvl="1">
              <a:buFont typeface="Arial" panose="020B0604020202020204" pitchFamily="34" charset="0"/>
              <a:buChar char="•"/>
            </a:pPr>
            <a:endParaRPr lang="fr-FR" sz="2400" dirty="0">
              <a:latin typeface="Arial" panose="020B0604020202020204" pitchFamily="34" charset="0"/>
              <a:cs typeface="Arial" panose="020B0604020202020204" pitchFamily="34" charset="0"/>
            </a:endParaRPr>
          </a:p>
          <a:p>
            <a:pPr lvl="1">
              <a:buFont typeface="Arial" panose="020B0604020202020204" pitchFamily="34" charset="0"/>
              <a:buChar char="•"/>
            </a:pPr>
            <a:r>
              <a:rPr lang="fr-FR" sz="2400" dirty="0" smtClean="0">
                <a:latin typeface="Arial" panose="020B0604020202020204" pitchFamily="34" charset="0"/>
                <a:cs typeface="Arial" panose="020B0604020202020204" pitchFamily="34" charset="0"/>
              </a:rPr>
              <a:t>COMPTER</a:t>
            </a:r>
            <a:endParaRPr lang="fr-FR" altLang="fr-FR" sz="2400" dirty="0"/>
          </a:p>
          <a:p>
            <a:pPr lvl="1">
              <a:buFont typeface="Arial" panose="020B0604020202020204" pitchFamily="34" charset="0"/>
              <a:buChar char="•"/>
            </a:pPr>
            <a:endParaRPr lang="fr-FR" sz="220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937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latin typeface="Arial" panose="020B0604020202020204" pitchFamily="34" charset="0"/>
                <a:cs typeface="Arial" panose="020B0604020202020204" pitchFamily="34" charset="0"/>
              </a:rPr>
              <a:t>Le rôle</a:t>
            </a:r>
            <a:endParaRPr lang="fr-FR" dirty="0"/>
          </a:p>
        </p:txBody>
      </p:sp>
      <p:sp>
        <p:nvSpPr>
          <p:cNvPr id="3" name="Espace réservé du contenu 2"/>
          <p:cNvSpPr>
            <a:spLocks noGrp="1"/>
          </p:cNvSpPr>
          <p:nvPr>
            <p:ph idx="1"/>
          </p:nvPr>
        </p:nvSpPr>
        <p:spPr>
          <a:xfrm>
            <a:off x="1103313" y="1853248"/>
            <a:ext cx="8946540" cy="4395153"/>
          </a:xfrm>
        </p:spPr>
        <p:txBody>
          <a:bodyPr>
            <a:normAutofit fontScale="92500" lnSpcReduction="20000"/>
          </a:bodyPr>
          <a:lstStyle/>
          <a:p>
            <a:r>
              <a:rPr lang="fr-FR" sz="2600" dirty="0">
                <a:latin typeface="Arial" panose="020B0604020202020204" pitchFamily="34" charset="0"/>
                <a:cs typeface="Arial" panose="020B0604020202020204" pitchFamily="34" charset="0"/>
              </a:rPr>
              <a:t>Anticiper et réguler les problèmes posés par </a:t>
            </a:r>
            <a:r>
              <a:rPr lang="fr-FR" sz="2600" dirty="0" smtClean="0">
                <a:latin typeface="Arial" panose="020B0604020202020204" pitchFamily="34" charset="0"/>
                <a:cs typeface="Arial" panose="020B0604020202020204" pitchFamily="34" charset="0"/>
              </a:rPr>
              <a:t>le déplacement </a:t>
            </a:r>
            <a:r>
              <a:rPr lang="fr-FR" sz="2600" dirty="0">
                <a:latin typeface="Arial" panose="020B0604020202020204" pitchFamily="34" charset="0"/>
                <a:cs typeface="Arial" panose="020B0604020202020204" pitchFamily="34" charset="0"/>
              </a:rPr>
              <a:t>en groupe </a:t>
            </a:r>
            <a:r>
              <a:rPr lang="fr-FR" sz="2600" dirty="0" smtClean="0">
                <a:latin typeface="Arial" panose="020B0604020202020204" pitchFamily="34" charset="0"/>
                <a:cs typeface="Arial" panose="020B0604020202020204" pitchFamily="34" charset="0"/>
              </a:rPr>
              <a:t>sur les pistes ou au sein des ateliers.</a:t>
            </a:r>
          </a:p>
          <a:p>
            <a:pPr marL="0" indent="0">
              <a:buNone/>
            </a:pPr>
            <a:endParaRPr lang="fr-FR" sz="2600" dirty="0">
              <a:latin typeface="Arial" panose="020B0604020202020204" pitchFamily="34" charset="0"/>
              <a:cs typeface="Arial" panose="020B0604020202020204" pitchFamily="34" charset="0"/>
            </a:endParaRPr>
          </a:p>
          <a:p>
            <a:pPr lvl="1">
              <a:buFont typeface="Arial" panose="020B0604020202020204" pitchFamily="34" charset="0"/>
              <a:buChar char="•"/>
            </a:pPr>
            <a:r>
              <a:rPr lang="fr-FR" sz="2600" dirty="0" smtClean="0">
                <a:latin typeface="Arial" panose="020B0604020202020204" pitchFamily="34" charset="0"/>
                <a:cs typeface="Arial" panose="020B0604020202020204" pitchFamily="34" charset="0"/>
              </a:rPr>
              <a:t>Les interventions</a:t>
            </a:r>
          </a:p>
          <a:p>
            <a:pPr marL="457213" lvl="1" indent="0">
              <a:buNone/>
            </a:pPr>
            <a:endParaRPr lang="fr-FR" sz="2600" dirty="0">
              <a:latin typeface="Arial" panose="020B0604020202020204" pitchFamily="34" charset="0"/>
              <a:cs typeface="Arial" panose="020B0604020202020204" pitchFamily="34" charset="0"/>
            </a:endParaRPr>
          </a:p>
          <a:p>
            <a:pPr lvl="1">
              <a:buFont typeface="Arial" panose="020B0604020202020204" pitchFamily="34" charset="0"/>
              <a:buChar char="•"/>
            </a:pPr>
            <a:r>
              <a:rPr lang="fr-FR" sz="2600" dirty="0">
                <a:latin typeface="Arial" panose="020B0604020202020204" pitchFamily="34" charset="0"/>
                <a:cs typeface="Arial" panose="020B0604020202020204" pitchFamily="34" charset="0"/>
              </a:rPr>
              <a:t>Les </a:t>
            </a:r>
            <a:r>
              <a:rPr lang="fr-FR" sz="2600" dirty="0" smtClean="0">
                <a:latin typeface="Arial" panose="020B0604020202020204" pitchFamily="34" charset="0"/>
                <a:cs typeface="Arial" panose="020B0604020202020204" pitchFamily="34" charset="0"/>
              </a:rPr>
              <a:t>consignes</a:t>
            </a:r>
          </a:p>
          <a:p>
            <a:pPr lvl="1">
              <a:buFont typeface="Arial" panose="020B0604020202020204" pitchFamily="34" charset="0"/>
              <a:buChar char="•"/>
            </a:pPr>
            <a:endParaRPr lang="fr-FR" sz="2600" dirty="0">
              <a:latin typeface="Arial" panose="020B0604020202020204" pitchFamily="34" charset="0"/>
              <a:cs typeface="Arial" panose="020B0604020202020204" pitchFamily="34" charset="0"/>
            </a:endParaRPr>
          </a:p>
          <a:p>
            <a:pPr lvl="1">
              <a:buFont typeface="Arial" panose="020B0604020202020204" pitchFamily="34" charset="0"/>
              <a:buChar char="•"/>
            </a:pPr>
            <a:r>
              <a:rPr lang="fr-FR" sz="2600" dirty="0" smtClean="0">
                <a:latin typeface="Arial" panose="020B0604020202020204" pitchFamily="34" charset="0"/>
                <a:cs typeface="Arial" panose="020B0604020202020204" pitchFamily="34" charset="0"/>
              </a:rPr>
              <a:t>La gestion du groupe</a:t>
            </a:r>
          </a:p>
          <a:p>
            <a:pPr lvl="1">
              <a:buFont typeface="Arial" panose="020B0604020202020204" pitchFamily="34" charset="0"/>
              <a:buChar char="•"/>
            </a:pPr>
            <a:endParaRPr lang="fr-FR" sz="2600" dirty="0">
              <a:latin typeface="Arial" panose="020B0604020202020204" pitchFamily="34" charset="0"/>
              <a:cs typeface="Arial" panose="020B0604020202020204" pitchFamily="34" charset="0"/>
            </a:endParaRPr>
          </a:p>
          <a:p>
            <a:pPr lvl="1">
              <a:buFont typeface="Arial" panose="020B0604020202020204" pitchFamily="34" charset="0"/>
              <a:buChar char="•"/>
            </a:pPr>
            <a:r>
              <a:rPr lang="fr-FR" sz="2600" dirty="0" smtClean="0">
                <a:latin typeface="Arial" panose="020B0604020202020204" pitchFamily="34" charset="0"/>
                <a:cs typeface="Arial" panose="020B0604020202020204" pitchFamily="34" charset="0"/>
              </a:rPr>
              <a:t>La sortie</a:t>
            </a:r>
            <a:endParaRPr lang="fr-FR" sz="2600" dirty="0">
              <a:latin typeface="Arial" panose="020B060402020202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765039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rôle : les interventions</a:t>
            </a:r>
            <a:endParaRPr lang="fr-FR" dirty="0"/>
          </a:p>
        </p:txBody>
      </p:sp>
      <p:sp>
        <p:nvSpPr>
          <p:cNvPr id="3" name="Espace réservé du contenu 2"/>
          <p:cNvSpPr>
            <a:spLocks noGrp="1"/>
          </p:cNvSpPr>
          <p:nvPr>
            <p:ph idx="1"/>
          </p:nvPr>
        </p:nvSpPr>
        <p:spPr>
          <a:xfrm>
            <a:off x="1103312" y="2052920"/>
            <a:ext cx="9973397" cy="4195481"/>
          </a:xfrm>
        </p:spPr>
        <p:txBody>
          <a:bodyPr/>
          <a:lstStyle/>
          <a:p>
            <a:pPr>
              <a:lnSpc>
                <a:spcPct val="90000"/>
              </a:lnSpc>
              <a:defRPr/>
            </a:pPr>
            <a:r>
              <a:rPr lang="fr-FR" altLang="fr-FR" sz="2400" dirty="0">
                <a:latin typeface="Arial" panose="020B0604020202020204" pitchFamily="34" charset="0"/>
                <a:cs typeface="Arial" panose="020B0604020202020204" pitchFamily="34" charset="0"/>
              </a:rPr>
              <a:t>Votre présence et votre action seront rassurantes, encourageantes, et conviviales, </a:t>
            </a:r>
          </a:p>
          <a:p>
            <a:pPr>
              <a:lnSpc>
                <a:spcPct val="90000"/>
              </a:lnSpc>
              <a:buNone/>
              <a:defRPr/>
            </a:pPr>
            <a:r>
              <a:rPr lang="fr-FR" altLang="fr-FR" sz="2400" dirty="0">
                <a:latin typeface="Arial" panose="020B0604020202020204" pitchFamily="34" charset="0"/>
                <a:cs typeface="Arial" panose="020B0604020202020204" pitchFamily="34" charset="0"/>
              </a:rPr>
              <a:t>	</a:t>
            </a:r>
            <a:endParaRPr lang="fr-FR" altLang="fr-FR" sz="2400" dirty="0" smtClean="0">
              <a:latin typeface="Arial" panose="020B0604020202020204" pitchFamily="34" charset="0"/>
              <a:cs typeface="Arial" panose="020B0604020202020204" pitchFamily="34" charset="0"/>
            </a:endParaRPr>
          </a:p>
          <a:p>
            <a:pPr>
              <a:lnSpc>
                <a:spcPct val="90000"/>
              </a:lnSpc>
              <a:buNone/>
              <a:defRPr/>
            </a:pPr>
            <a:r>
              <a:rPr lang="fr-FR" altLang="fr-FR" sz="2400" dirty="0" smtClean="0">
                <a:latin typeface="Arial" panose="020B0604020202020204" pitchFamily="34" charset="0"/>
                <a:cs typeface="Arial" panose="020B0604020202020204" pitchFamily="34" charset="0"/>
              </a:rPr>
              <a:t>pour </a:t>
            </a:r>
            <a:r>
              <a:rPr lang="fr-FR" altLang="fr-FR" sz="2400" dirty="0">
                <a:latin typeface="Arial" panose="020B0604020202020204" pitchFamily="34" charset="0"/>
                <a:cs typeface="Arial" panose="020B0604020202020204" pitchFamily="34" charset="0"/>
              </a:rPr>
              <a:t>autant…</a:t>
            </a:r>
          </a:p>
          <a:p>
            <a:pPr>
              <a:lnSpc>
                <a:spcPct val="90000"/>
              </a:lnSpc>
              <a:buNone/>
              <a:defRPr/>
            </a:pPr>
            <a:endParaRPr lang="fr-FR" altLang="fr-FR" sz="2400" dirty="0">
              <a:latin typeface="Arial" panose="020B0604020202020204" pitchFamily="34" charset="0"/>
              <a:cs typeface="Arial" panose="020B0604020202020204" pitchFamily="34" charset="0"/>
            </a:endParaRPr>
          </a:p>
          <a:p>
            <a:pPr>
              <a:lnSpc>
                <a:spcPct val="90000"/>
              </a:lnSpc>
              <a:buNone/>
              <a:defRPr/>
            </a:pPr>
            <a:r>
              <a:rPr lang="fr-FR" altLang="fr-FR" sz="2400" dirty="0" smtClean="0">
                <a:latin typeface="Arial" panose="020B0604020202020204" pitchFamily="34" charset="0"/>
                <a:cs typeface="Arial" panose="020B0604020202020204" pitchFamily="34" charset="0"/>
              </a:rPr>
              <a:t>l’enseignant </a:t>
            </a:r>
            <a:r>
              <a:rPr lang="fr-FR" altLang="fr-FR" sz="2400" dirty="0">
                <a:latin typeface="Arial" panose="020B0604020202020204" pitchFamily="34" charset="0"/>
                <a:cs typeface="Arial" panose="020B0604020202020204" pitchFamily="34" charset="0"/>
              </a:rPr>
              <a:t>vous délègue une partie de son autorité et </a:t>
            </a:r>
            <a:r>
              <a:rPr lang="fr-FR" altLang="fr-FR" sz="2400" dirty="0" smtClean="0">
                <a:latin typeface="Arial" panose="020B0604020202020204" pitchFamily="34" charset="0"/>
                <a:cs typeface="Arial" panose="020B0604020202020204" pitchFamily="34" charset="0"/>
              </a:rPr>
              <a:t>vos décisions ne </a:t>
            </a:r>
            <a:r>
              <a:rPr lang="fr-FR" altLang="fr-FR" sz="2400" dirty="0">
                <a:latin typeface="Arial" panose="020B0604020202020204" pitchFamily="34" charset="0"/>
                <a:cs typeface="Arial" panose="020B0604020202020204" pitchFamily="34" charset="0"/>
              </a:rPr>
              <a:t>seront pas discutables par les élèves.</a:t>
            </a:r>
          </a:p>
          <a:p>
            <a:pPr marL="0" indent="0">
              <a:buNone/>
            </a:pPr>
            <a:endParaRPr lang="fr-FR" dirty="0"/>
          </a:p>
        </p:txBody>
      </p:sp>
    </p:spTree>
    <p:extLst>
      <p:ext uri="{BB962C8B-B14F-4D97-AF65-F5344CB8AC3E}">
        <p14:creationId xmlns:p14="http://schemas.microsoft.com/office/powerpoint/2010/main" val="912707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Arial" panose="020B0604020202020204" pitchFamily="34" charset="0"/>
                <a:cs typeface="Arial" panose="020B0604020202020204" pitchFamily="34" charset="0"/>
              </a:rPr>
              <a:t>Le rôle : les consignes</a:t>
            </a:r>
            <a:endParaRPr lang="fr-FR" sz="2400" dirty="0"/>
          </a:p>
        </p:txBody>
      </p:sp>
      <p:sp>
        <p:nvSpPr>
          <p:cNvPr id="3" name="Espace réservé du contenu 2"/>
          <p:cNvSpPr>
            <a:spLocks noGrp="1"/>
          </p:cNvSpPr>
          <p:nvPr>
            <p:ph idx="1"/>
          </p:nvPr>
        </p:nvSpPr>
        <p:spPr/>
        <p:txBody>
          <a:bodyPr>
            <a:normAutofit lnSpcReduction="10000"/>
          </a:bodyPr>
          <a:lstStyle/>
          <a:p>
            <a:r>
              <a:rPr lang="fr-FR" sz="2400" dirty="0" smtClean="0">
                <a:latin typeface="Arial" panose="020B0604020202020204" pitchFamily="34" charset="0"/>
                <a:cs typeface="Arial" panose="020B0604020202020204" pitchFamily="34" charset="0"/>
              </a:rPr>
              <a:t>AVANCEZ </a:t>
            </a:r>
            <a:r>
              <a:rPr lang="fr-FR" sz="2400" dirty="0">
                <a:latin typeface="Arial" panose="020B0604020202020204" pitchFamily="34" charset="0"/>
                <a:cs typeface="Arial" panose="020B0604020202020204" pitchFamily="34" charset="0"/>
              </a:rPr>
              <a:t>! </a:t>
            </a:r>
          </a:p>
          <a:p>
            <a:endParaRPr lang="fr-FR" sz="2400" dirty="0">
              <a:latin typeface="Arial" panose="020B0604020202020204" pitchFamily="34" charset="0"/>
              <a:cs typeface="Arial" panose="020B0604020202020204" pitchFamily="34" charset="0"/>
            </a:endParaRPr>
          </a:p>
          <a:p>
            <a:r>
              <a:rPr lang="fr-FR" sz="2400" dirty="0">
                <a:latin typeface="Arial" panose="020B0604020202020204" pitchFamily="34" charset="0"/>
                <a:cs typeface="Arial" panose="020B0604020202020204" pitchFamily="34" charset="0"/>
                <a:sym typeface="Wingdings" panose="05000000000000000000" pitchFamily="2" charset="2"/>
              </a:rPr>
              <a:t>SERREZ ! </a:t>
            </a:r>
          </a:p>
          <a:p>
            <a:endParaRPr lang="fr-FR" sz="2400" dirty="0">
              <a:latin typeface="Arial" panose="020B0604020202020204" pitchFamily="34" charset="0"/>
              <a:cs typeface="Arial" panose="020B0604020202020204" pitchFamily="34" charset="0"/>
              <a:sym typeface="Wingdings" panose="05000000000000000000" pitchFamily="2" charset="2"/>
            </a:endParaRPr>
          </a:p>
          <a:p>
            <a:r>
              <a:rPr lang="fr-FR" sz="2400" dirty="0">
                <a:latin typeface="Arial" panose="020B0604020202020204" pitchFamily="34" charset="0"/>
                <a:cs typeface="Arial" panose="020B0604020202020204" pitchFamily="34" charset="0"/>
                <a:sym typeface="Wingdings" panose="05000000000000000000" pitchFamily="2" charset="2"/>
              </a:rPr>
              <a:t>VOITURE !</a:t>
            </a:r>
          </a:p>
          <a:p>
            <a:endParaRPr lang="fr-FR" sz="2400" dirty="0">
              <a:latin typeface="Arial" panose="020B0604020202020204" pitchFamily="34" charset="0"/>
              <a:cs typeface="Arial" panose="020B0604020202020204" pitchFamily="34" charset="0"/>
              <a:sym typeface="Wingdings" panose="05000000000000000000" pitchFamily="2" charset="2"/>
            </a:endParaRPr>
          </a:p>
          <a:p>
            <a:r>
              <a:rPr lang="fr-FR" sz="2400" dirty="0">
                <a:latin typeface="Arial" panose="020B0604020202020204" pitchFamily="34" charset="0"/>
                <a:cs typeface="Arial" panose="020B0604020202020204" pitchFamily="34" charset="0"/>
                <a:sym typeface="Wingdings" panose="05000000000000000000" pitchFamily="2" charset="2"/>
              </a:rPr>
              <a:t>SERREZ A DROITE </a:t>
            </a:r>
            <a:r>
              <a:rPr lang="fr-FR" sz="2400" dirty="0" smtClean="0">
                <a:latin typeface="Arial" panose="020B0604020202020204" pitchFamily="34" charset="0"/>
                <a:cs typeface="Arial" panose="020B0604020202020204" pitchFamily="34" charset="0"/>
                <a:sym typeface="Wingdings" panose="05000000000000000000" pitchFamily="2" charset="2"/>
              </a:rPr>
              <a:t>!</a:t>
            </a:r>
          </a:p>
          <a:p>
            <a:endParaRPr lang="fr-FR" sz="2400" dirty="0">
              <a:latin typeface="Arial" panose="020B0604020202020204" pitchFamily="34" charset="0"/>
              <a:cs typeface="Arial" panose="020B0604020202020204" pitchFamily="34" charset="0"/>
              <a:sym typeface="Wingdings" panose="05000000000000000000" pitchFamily="2" charset="2"/>
            </a:endParaRPr>
          </a:p>
          <a:p>
            <a:r>
              <a:rPr lang="fr-FR" sz="2400" dirty="0" smtClean="0">
                <a:latin typeface="Arial" panose="020B0604020202020204" pitchFamily="34" charset="0"/>
                <a:cs typeface="Arial" panose="020B0604020202020204" pitchFamily="34" charset="0"/>
                <a:sym typeface="Wingdings" panose="05000000000000000000" pitchFamily="2" charset="2"/>
              </a:rPr>
              <a:t>STOP ! </a:t>
            </a:r>
            <a:endParaRPr lang="fr-FR" sz="2400" dirty="0">
              <a:latin typeface="Arial" panose="020B0604020202020204" pitchFamily="34" charset="0"/>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18032878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themeOverride>
</file>

<file path=docProps/app.xml><?xml version="1.0" encoding="utf-8"?>
<Properties xmlns="http://schemas.openxmlformats.org/officeDocument/2006/extended-properties" xmlns:vt="http://schemas.openxmlformats.org/officeDocument/2006/docPropsVTypes">
  <Template/>
  <TotalTime>387</TotalTime>
  <Words>1332</Words>
  <Application>Microsoft Office PowerPoint</Application>
  <PresentationFormat>Grand écran</PresentationFormat>
  <Paragraphs>200</Paragraphs>
  <Slides>22</Slides>
  <Notes>8</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22</vt:i4>
      </vt:variant>
    </vt:vector>
  </HeadingPairs>
  <TitlesOfParts>
    <vt:vector size="31" baseType="lpstr">
      <vt:lpstr>ＭＳ Ｐゴシック</vt:lpstr>
      <vt:lpstr>Arial</vt:lpstr>
      <vt:lpstr>Calibri</vt:lpstr>
      <vt:lpstr>Century Gothic</vt:lpstr>
      <vt:lpstr>Comic Sans MS</vt:lpstr>
      <vt:lpstr>Times New Roman</vt:lpstr>
      <vt:lpstr>Wingdings</vt:lpstr>
      <vt:lpstr>Wingdings 3</vt:lpstr>
      <vt:lpstr>Ion</vt:lpstr>
      <vt:lpstr>Formation de parents intervenants bénévoles</vt:lpstr>
      <vt:lpstr>Sommaire : Pourquoi cette formation ?</vt:lpstr>
      <vt:lpstr>La réglementation</vt:lpstr>
      <vt:lpstr>La responsabilité</vt:lpstr>
      <vt:lpstr>La responsabilité</vt:lpstr>
      <vt:lpstr>Le rôle</vt:lpstr>
      <vt:lpstr>Le rôle</vt:lpstr>
      <vt:lpstr>Le rôle : les interventions</vt:lpstr>
      <vt:lpstr>Le rôle : les consignes</vt:lpstr>
      <vt:lpstr>la gestion de groupe</vt:lpstr>
      <vt:lpstr>Le rôle : la gestion de groupe</vt:lpstr>
      <vt:lpstr>Le rôle : la gestion du groupe</vt:lpstr>
      <vt:lpstr>La sortie</vt:lpstr>
      <vt:lpstr>La sortie : le départ</vt:lpstr>
      <vt:lpstr>La sortie : pendant…</vt:lpstr>
      <vt:lpstr>La sortie : l’organisation du groupe  </vt:lpstr>
      <vt:lpstr>La sortie : la fin et le retour à l’école</vt:lpstr>
      <vt:lpstr>Mise en situation n°1</vt:lpstr>
      <vt:lpstr>Mise en situation n°2</vt:lpstr>
      <vt:lpstr>Mise en situation n°3</vt:lpstr>
      <vt:lpstr>Mise en situation n°4</vt:lpstr>
      <vt:lpstr>Merci de votre attention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Intervenant bénévole</dc:title>
  <dc:creator>superu</dc:creator>
  <cp:lastModifiedBy>Utilisateur Windows</cp:lastModifiedBy>
  <cp:revision>36</cp:revision>
  <dcterms:created xsi:type="dcterms:W3CDTF">2021-10-18T14:18:28Z</dcterms:created>
  <dcterms:modified xsi:type="dcterms:W3CDTF">2021-12-16T10:38:30Z</dcterms:modified>
</cp:coreProperties>
</file>